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e9eba265c8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60d7354c7741db"/>
  </p:sldMasterIdLst>
  <p:sldIdLst>
    <p:sldId xmlns:r="http://schemas.openxmlformats.org/officeDocument/2006/relationships" id="256" r:id="Reae3e090f2db435e"/>
    <p:sldId xmlns:r="http://schemas.openxmlformats.org/officeDocument/2006/relationships" id="257" r:id="Raf746f78cbde4714"/>
    <p:sldId xmlns:r="http://schemas.openxmlformats.org/officeDocument/2006/relationships" id="258" r:id="R060729b782994212"/>
    <p:sldId xmlns:r="http://schemas.openxmlformats.org/officeDocument/2006/relationships" id="259" r:id="R5b07461bed99431a"/>
    <p:sldId xmlns:r="http://schemas.openxmlformats.org/officeDocument/2006/relationships" id="260" r:id="R4d2e91771c6d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0d7354c7741db" /><Relationship Type="http://schemas.openxmlformats.org/officeDocument/2006/relationships/slide" Target="/ppt/slides/slide1.xml" Id="Reae3e090f2db435e" /><Relationship Type="http://schemas.openxmlformats.org/officeDocument/2006/relationships/slide" Target="/ppt/slides/slide2.xml" Id="Raf746f78cbde4714" /><Relationship Type="http://schemas.openxmlformats.org/officeDocument/2006/relationships/slide" Target="/ppt/slides/slide3.xml" Id="R060729b782994212" /><Relationship Type="http://schemas.openxmlformats.org/officeDocument/2006/relationships/slide" Target="/ppt/slides/slide4.xml" Id="R5b07461bed99431a" /><Relationship Type="http://schemas.openxmlformats.org/officeDocument/2006/relationships/slide" Target="/ppt/slides/slide5.xml" Id="R4d2e91771c6d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ce5657578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3983c09614695" /><Relationship Type="http://schemas.openxmlformats.org/officeDocument/2006/relationships/theme" Target="/ppt/slideMasters/theme/theme1.xml" Id="Ref110ad5c9bb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3983c0961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a0bdbc420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f81a1151f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eeb70b40743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97977f744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6078a7361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IMMICARE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IMMICARE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IMMICARE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892 324 352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IMMICARE AS</a:t>
            </a:r>
          </a:p>
        </p:txBody>
      </p:sp>
    </p:spTree>
  </p:cSld>
  <p:clrMapOvr>
    <a:masterClrMapping xmlns:a="http://schemas.openxmlformats.org/drawingml/2006/main"/>
  </p:clrMapOvr>
</p:sld>
</file>