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de2614d2a54c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fa5cf2fa394557"/>
  </p:sldMasterIdLst>
  <p:sldIdLst>
    <p:sldId xmlns:r="http://schemas.openxmlformats.org/officeDocument/2006/relationships" id="256" r:id="R87d117371c484b6a"/>
    <p:sldId xmlns:r="http://schemas.openxmlformats.org/officeDocument/2006/relationships" id="257" r:id="R89ccf153d47f45fc"/>
    <p:sldId xmlns:r="http://schemas.openxmlformats.org/officeDocument/2006/relationships" id="258" r:id="R52f1320f5fc34eb7"/>
    <p:sldId xmlns:r="http://schemas.openxmlformats.org/officeDocument/2006/relationships" id="259" r:id="R88df84e5f210416d"/>
    <p:sldId xmlns:r="http://schemas.openxmlformats.org/officeDocument/2006/relationships" id="260" r:id="R878fb42429724b0d"/>
    <p:sldId xmlns:r="http://schemas.openxmlformats.org/officeDocument/2006/relationships" id="261" r:id="R1e4ae6ba6d714764"/>
    <p:sldId xmlns:r="http://schemas.openxmlformats.org/officeDocument/2006/relationships" id="262" r:id="R256f58dbadb34e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a5cf2fa394557" /><Relationship Type="http://schemas.openxmlformats.org/officeDocument/2006/relationships/slide" Target="/ppt/slides/slide1.xml" Id="R87d117371c484b6a" /><Relationship Type="http://schemas.openxmlformats.org/officeDocument/2006/relationships/slide" Target="/ppt/slides/slide2.xml" Id="R89ccf153d47f45fc" /><Relationship Type="http://schemas.openxmlformats.org/officeDocument/2006/relationships/slide" Target="/ppt/slides/slide3.xml" Id="R52f1320f5fc34eb7" /><Relationship Type="http://schemas.openxmlformats.org/officeDocument/2006/relationships/slide" Target="/ppt/slides/slide4.xml" Id="R88df84e5f210416d" /><Relationship Type="http://schemas.openxmlformats.org/officeDocument/2006/relationships/slide" Target="/ppt/slides/slide5.xml" Id="R878fb42429724b0d" /><Relationship Type="http://schemas.openxmlformats.org/officeDocument/2006/relationships/slide" Target="/ppt/slides/slide6.xml" Id="R1e4ae6ba6d714764" /><Relationship Type="http://schemas.openxmlformats.org/officeDocument/2006/relationships/slide" Target="/ppt/slides/slide7.xml" Id="R256f58dbadb34e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05b46d7d142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53e776fc04bcb" /><Relationship Type="http://schemas.openxmlformats.org/officeDocument/2006/relationships/theme" Target="/ppt/slideMasters/theme/theme1.xml" Id="Rcae5125e293d43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553e776fc04b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0bda2c725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096afaa284f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76e92357a4c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f2a4639d74b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c82f64e864c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fd90b3f6540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dcafc4a4340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 O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TRANSPORT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16 452 330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4 462 068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3 931 442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8 019 115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13 654 809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3403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892 271 402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O TRANSPORT AS</a:t>
            </a:r>
          </a:p>
        </p:txBody>
      </p:sp>
    </p:spTree>
  </p:cSld>
  <p:clrMapOvr>
    <a:masterClrMapping xmlns:a="http://schemas.openxmlformats.org/drawingml/2006/main"/>
  </p:clrMapOvr>
</p:sld>
</file>