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fad0c26f34c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cf2ee9bed4f13"/>
  </p:sldMasterIdLst>
  <p:sldIdLst>
    <p:sldId xmlns:r="http://schemas.openxmlformats.org/officeDocument/2006/relationships" id="256" r:id="R7bea93bdab3746d6"/>
    <p:sldId xmlns:r="http://schemas.openxmlformats.org/officeDocument/2006/relationships" id="257" r:id="R72e8509681c9487c"/>
    <p:sldId xmlns:r="http://schemas.openxmlformats.org/officeDocument/2006/relationships" id="258" r:id="Raa115ce336da4102"/>
    <p:sldId xmlns:r="http://schemas.openxmlformats.org/officeDocument/2006/relationships" id="259" r:id="Rd6a30ff004534b05"/>
    <p:sldId xmlns:r="http://schemas.openxmlformats.org/officeDocument/2006/relationships" id="260" r:id="Rba44a443be7641dc"/>
    <p:sldId xmlns:r="http://schemas.openxmlformats.org/officeDocument/2006/relationships" id="261" r:id="Recda14cff1b54854"/>
    <p:sldId xmlns:r="http://schemas.openxmlformats.org/officeDocument/2006/relationships" id="262" r:id="R7daf002503b8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cf2ee9bed4f13" /><Relationship Type="http://schemas.openxmlformats.org/officeDocument/2006/relationships/slide" Target="/ppt/slides/slide1.xml" Id="R7bea93bdab3746d6" /><Relationship Type="http://schemas.openxmlformats.org/officeDocument/2006/relationships/slide" Target="/ppt/slides/slide2.xml" Id="R72e8509681c9487c" /><Relationship Type="http://schemas.openxmlformats.org/officeDocument/2006/relationships/slide" Target="/ppt/slides/slide3.xml" Id="Raa115ce336da4102" /><Relationship Type="http://schemas.openxmlformats.org/officeDocument/2006/relationships/slide" Target="/ppt/slides/slide4.xml" Id="Rd6a30ff004534b05" /><Relationship Type="http://schemas.openxmlformats.org/officeDocument/2006/relationships/slide" Target="/ppt/slides/slide5.xml" Id="Rba44a443be7641dc" /><Relationship Type="http://schemas.openxmlformats.org/officeDocument/2006/relationships/slide" Target="/ppt/slides/slide6.xml" Id="Recda14cff1b54854" /><Relationship Type="http://schemas.openxmlformats.org/officeDocument/2006/relationships/slide" Target="/ppt/slides/slide7.xml" Id="R7daf002503b8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fe554f975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dd4ce4e3b4111" /><Relationship Type="http://schemas.openxmlformats.org/officeDocument/2006/relationships/theme" Target="/ppt/slideMasters/theme/theme1.xml" Id="R7ea74ccf00c847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7dd4ce4e3b41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77f2f06ae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ee391d26544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6681bd6654d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63b674d5841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cbc24653d41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fd2c29c5345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4743eef584f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STOL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STOL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STOL HOLDING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STOL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STOL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STOL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−558 189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177 006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2 586 973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8 533 983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STOL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 PAUL JOHAN PEDERSEN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STOL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892 254 702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STOL HOLDING AS</a:t>
            </a:r>
          </a:p>
        </p:txBody>
      </p:sp>
    </p:spTree>
  </p:cSld>
  <p:clrMapOvr>
    <a:masterClrMapping xmlns:a="http://schemas.openxmlformats.org/drawingml/2006/main"/>
  </p:clrMapOvr>
</p:sld>
</file>