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7bb238895f46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a690289f73480b"/>
  </p:sldMasterIdLst>
  <p:sldIdLst>
    <p:sldId xmlns:r="http://schemas.openxmlformats.org/officeDocument/2006/relationships" id="256" r:id="Rebe0c0ab14fb4042"/>
    <p:sldId xmlns:r="http://schemas.openxmlformats.org/officeDocument/2006/relationships" id="257" r:id="R796454527c9b45ea"/>
    <p:sldId xmlns:r="http://schemas.openxmlformats.org/officeDocument/2006/relationships" id="258" r:id="Rd882b8f573614fec"/>
    <p:sldId xmlns:r="http://schemas.openxmlformats.org/officeDocument/2006/relationships" id="259" r:id="R5838c5bcf1b249fc"/>
    <p:sldId xmlns:r="http://schemas.openxmlformats.org/officeDocument/2006/relationships" id="260" r:id="Rcfc100b7ab6c435c"/>
    <p:sldId xmlns:r="http://schemas.openxmlformats.org/officeDocument/2006/relationships" id="261" r:id="Rcaffbbba318d47d0"/>
    <p:sldId xmlns:r="http://schemas.openxmlformats.org/officeDocument/2006/relationships" id="262" r:id="Ra104b3144cd84d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a690289f73480b" /><Relationship Type="http://schemas.openxmlformats.org/officeDocument/2006/relationships/slide" Target="/ppt/slides/slide1.xml" Id="Rebe0c0ab14fb4042" /><Relationship Type="http://schemas.openxmlformats.org/officeDocument/2006/relationships/slide" Target="/ppt/slides/slide2.xml" Id="R796454527c9b45ea" /><Relationship Type="http://schemas.openxmlformats.org/officeDocument/2006/relationships/slide" Target="/ppt/slides/slide3.xml" Id="Rd882b8f573614fec" /><Relationship Type="http://schemas.openxmlformats.org/officeDocument/2006/relationships/slide" Target="/ppt/slides/slide4.xml" Id="R5838c5bcf1b249fc" /><Relationship Type="http://schemas.openxmlformats.org/officeDocument/2006/relationships/slide" Target="/ppt/slides/slide5.xml" Id="Rcfc100b7ab6c435c" /><Relationship Type="http://schemas.openxmlformats.org/officeDocument/2006/relationships/slide" Target="/ppt/slides/slide6.xml" Id="Rcaffbbba318d47d0" /><Relationship Type="http://schemas.openxmlformats.org/officeDocument/2006/relationships/slide" Target="/ppt/slides/slide7.xml" Id="Ra104b3144cd84d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2f39200f8940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bd0770c1444e6" /><Relationship Type="http://schemas.openxmlformats.org/officeDocument/2006/relationships/theme" Target="/ppt/slideMasters/theme/theme1.xml" Id="Reaf083a2bef6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3bd0770c1444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c9f0e257c41b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8e3d7ab35240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0abfb870840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86e1147c849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5dbaf381447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2e4d04215544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08b9a7d1f4a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TOHATT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TOHATT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−766 717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29 977 366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441 703 863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442 128 391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HATTELAND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Rostockgata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892 108 722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TOHATT AS</a:t>
            </a:r>
          </a:p>
        </p:txBody>
      </p:sp>
    </p:spTree>
  </p:cSld>
  <p:clrMapOvr>
    <a:masterClrMapping xmlns:a="http://schemas.openxmlformats.org/drawingml/2006/main"/>
  </p:clrMapOvr>
</p:sld>
</file>