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c955c12df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9fc7ef39d4f81"/>
  </p:sldMasterIdLst>
  <p:sldIdLst>
    <p:sldId xmlns:r="http://schemas.openxmlformats.org/officeDocument/2006/relationships" id="256" r:id="Rff5e59a6ac854bfa"/>
    <p:sldId xmlns:r="http://schemas.openxmlformats.org/officeDocument/2006/relationships" id="257" r:id="Red461116e6cd4ddd"/>
    <p:sldId xmlns:r="http://schemas.openxmlformats.org/officeDocument/2006/relationships" id="258" r:id="R4b9967826dbc479f"/>
    <p:sldId xmlns:r="http://schemas.openxmlformats.org/officeDocument/2006/relationships" id="259" r:id="Ra71e0ae45fbe4319"/>
    <p:sldId xmlns:r="http://schemas.openxmlformats.org/officeDocument/2006/relationships" id="260" r:id="Rc33e5451dd054bd9"/>
    <p:sldId xmlns:r="http://schemas.openxmlformats.org/officeDocument/2006/relationships" id="261" r:id="R99792442637a4639"/>
    <p:sldId xmlns:r="http://schemas.openxmlformats.org/officeDocument/2006/relationships" id="262" r:id="R698e25c8bbee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9fc7ef39d4f81" /><Relationship Type="http://schemas.openxmlformats.org/officeDocument/2006/relationships/slide" Target="/ppt/slides/slide1.xml" Id="Rff5e59a6ac854bfa" /><Relationship Type="http://schemas.openxmlformats.org/officeDocument/2006/relationships/slide" Target="/ppt/slides/slide2.xml" Id="Red461116e6cd4ddd" /><Relationship Type="http://schemas.openxmlformats.org/officeDocument/2006/relationships/slide" Target="/ppt/slides/slide3.xml" Id="R4b9967826dbc479f" /><Relationship Type="http://schemas.openxmlformats.org/officeDocument/2006/relationships/slide" Target="/ppt/slides/slide4.xml" Id="Ra71e0ae45fbe4319" /><Relationship Type="http://schemas.openxmlformats.org/officeDocument/2006/relationships/slide" Target="/ppt/slides/slide5.xml" Id="Rc33e5451dd054bd9" /><Relationship Type="http://schemas.openxmlformats.org/officeDocument/2006/relationships/slide" Target="/ppt/slides/slide6.xml" Id="R99792442637a4639" /><Relationship Type="http://schemas.openxmlformats.org/officeDocument/2006/relationships/slide" Target="/ppt/slides/slide7.xml" Id="R698e25c8bbee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71131b58164b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24eabdcf24ee9" /><Relationship Type="http://schemas.openxmlformats.org/officeDocument/2006/relationships/theme" Target="/ppt/slideMasters/theme/theme1.xml" Id="Rfd4c85b37a6f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24eabdcf24e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a6a757fdc45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4a02691bf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33b25d9134a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6fd16079145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e951a65c0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d33a331d2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c921088f746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TOHATT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113 456 287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544 660 150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544 949 141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892 108 722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TOHATT AS</a:t>
            </a:r>
          </a:p>
        </p:txBody>
      </p:sp>
    </p:spTree>
  </p:cSld>
  <p:clrMapOvr>
    <a:masterClrMapping xmlns:a="http://schemas.openxmlformats.org/drawingml/2006/main"/>
  </p:clrMapOvr>
</p:sld>
</file>