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626c02cae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6b512b9094491"/>
  </p:sldMasterIdLst>
  <p:sldIdLst>
    <p:sldId xmlns:r="http://schemas.openxmlformats.org/officeDocument/2006/relationships" id="256" r:id="R4bb99874e36d4f5b"/>
    <p:sldId xmlns:r="http://schemas.openxmlformats.org/officeDocument/2006/relationships" id="257" r:id="Rd25c712e44a94395"/>
    <p:sldId xmlns:r="http://schemas.openxmlformats.org/officeDocument/2006/relationships" id="258" r:id="R48759301f6ff4d4b"/>
    <p:sldId xmlns:r="http://schemas.openxmlformats.org/officeDocument/2006/relationships" id="259" r:id="R90c71d288ed443aa"/>
    <p:sldId xmlns:r="http://schemas.openxmlformats.org/officeDocument/2006/relationships" id="260" r:id="R067fad8b96ac49eb"/>
    <p:sldId xmlns:r="http://schemas.openxmlformats.org/officeDocument/2006/relationships" id="261" r:id="R7880eb19556c4616"/>
    <p:sldId xmlns:r="http://schemas.openxmlformats.org/officeDocument/2006/relationships" id="262" r:id="R78d9c0b32785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6b512b9094491" /><Relationship Type="http://schemas.openxmlformats.org/officeDocument/2006/relationships/slide" Target="/ppt/slides/slide1.xml" Id="R4bb99874e36d4f5b" /><Relationship Type="http://schemas.openxmlformats.org/officeDocument/2006/relationships/slide" Target="/ppt/slides/slide2.xml" Id="Rd25c712e44a94395" /><Relationship Type="http://schemas.openxmlformats.org/officeDocument/2006/relationships/slide" Target="/ppt/slides/slide3.xml" Id="R48759301f6ff4d4b" /><Relationship Type="http://schemas.openxmlformats.org/officeDocument/2006/relationships/slide" Target="/ppt/slides/slide4.xml" Id="R90c71d288ed443aa" /><Relationship Type="http://schemas.openxmlformats.org/officeDocument/2006/relationships/slide" Target="/ppt/slides/slide5.xml" Id="R067fad8b96ac49eb" /><Relationship Type="http://schemas.openxmlformats.org/officeDocument/2006/relationships/slide" Target="/ppt/slides/slide6.xml" Id="R7880eb19556c4616" /><Relationship Type="http://schemas.openxmlformats.org/officeDocument/2006/relationships/slide" Target="/ppt/slides/slide7.xml" Id="R78d9c0b32785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560a49fc0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c402602be4fd8" /><Relationship Type="http://schemas.openxmlformats.org/officeDocument/2006/relationships/theme" Target="/ppt/slideMasters/theme/theme1.xml" Id="R87abda475326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c402602be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c5e68860942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70448d05a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5b8b9733b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debbb1a7c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9d9fc746a4c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17c22e9a442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d717e0311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BLÅNOTER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BLÅNOTER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5 086 669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8 968 926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KERSBERGEN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Banegate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892 108 102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BLÅNOTER AS</a:t>
            </a:r>
          </a:p>
        </p:txBody>
      </p:sp>
    </p:spTree>
  </p:cSld>
  <p:clrMapOvr>
    <a:masterClrMapping xmlns:a="http://schemas.openxmlformats.org/drawingml/2006/main"/>
  </p:clrMapOvr>
</p:sld>
</file>