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d51c3f72d4d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0538982b44808"/>
  </p:sldMasterIdLst>
  <p:sldIdLst>
    <p:sldId xmlns:r="http://schemas.openxmlformats.org/officeDocument/2006/relationships" id="256" r:id="R56afcb2c4a1e4350"/>
    <p:sldId xmlns:r="http://schemas.openxmlformats.org/officeDocument/2006/relationships" id="257" r:id="R701fcabf0cdc48c0"/>
    <p:sldId xmlns:r="http://schemas.openxmlformats.org/officeDocument/2006/relationships" id="258" r:id="R73f426991d864278"/>
    <p:sldId xmlns:r="http://schemas.openxmlformats.org/officeDocument/2006/relationships" id="259" r:id="Rcfca8b04f7234a81"/>
    <p:sldId xmlns:r="http://schemas.openxmlformats.org/officeDocument/2006/relationships" id="260" r:id="R42de9d67d91a4365"/>
    <p:sldId xmlns:r="http://schemas.openxmlformats.org/officeDocument/2006/relationships" id="261" r:id="R73e1689f01d7429c"/>
    <p:sldId xmlns:r="http://schemas.openxmlformats.org/officeDocument/2006/relationships" id="262" r:id="Raa338705e21240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0538982b44808" /><Relationship Type="http://schemas.openxmlformats.org/officeDocument/2006/relationships/slide" Target="/ppt/slides/slide1.xml" Id="R56afcb2c4a1e4350" /><Relationship Type="http://schemas.openxmlformats.org/officeDocument/2006/relationships/slide" Target="/ppt/slides/slide2.xml" Id="R701fcabf0cdc48c0" /><Relationship Type="http://schemas.openxmlformats.org/officeDocument/2006/relationships/slide" Target="/ppt/slides/slide3.xml" Id="R73f426991d864278" /><Relationship Type="http://schemas.openxmlformats.org/officeDocument/2006/relationships/slide" Target="/ppt/slides/slide4.xml" Id="Rcfca8b04f7234a81" /><Relationship Type="http://schemas.openxmlformats.org/officeDocument/2006/relationships/slide" Target="/ppt/slides/slide5.xml" Id="R42de9d67d91a4365" /><Relationship Type="http://schemas.openxmlformats.org/officeDocument/2006/relationships/slide" Target="/ppt/slides/slide6.xml" Id="R73e1689f01d7429c" /><Relationship Type="http://schemas.openxmlformats.org/officeDocument/2006/relationships/slide" Target="/ppt/slides/slide7.xml" Id="Raa338705e21240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2e90f53064a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466af4a5b4b98" /><Relationship Type="http://schemas.openxmlformats.org/officeDocument/2006/relationships/theme" Target="/ppt/slideMasters/theme/theme1.xml" Id="R89bc08d222e6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4466af4a5b4b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0ae0647ce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c36a172da4b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0b792083ac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ad738130148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88307530d44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8fa481ad641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f7d42b48e4a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KYRUCO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KYRUCO INVESTMENTS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16 182 477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16 182 477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ØYVIN KYVIK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KYVIK ADRIANA RUIZ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KYVIK ALEXANDRA RUIZ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KYVIK CAROLINA RUIZ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KYVIK KRISTIAN RUIZ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Haugaland Regnskap AS, Strandgata 186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892 106 762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KYRUCO INVESTMENTS AS</a:t>
            </a:r>
          </a:p>
        </p:txBody>
      </p:sp>
    </p:spTree>
  </p:cSld>
  <p:clrMapOvr>
    <a:masterClrMapping xmlns:a="http://schemas.openxmlformats.org/drawingml/2006/main"/>
  </p:clrMapOvr>
</p:sld>
</file>