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9b6414c72047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170c2946254715"/>
  </p:sldMasterIdLst>
  <p:sldIdLst>
    <p:sldId xmlns:r="http://schemas.openxmlformats.org/officeDocument/2006/relationships" id="256" r:id="R647c158747184796"/>
    <p:sldId xmlns:r="http://schemas.openxmlformats.org/officeDocument/2006/relationships" id="257" r:id="R9c8dd6c3433d4c33"/>
    <p:sldId xmlns:r="http://schemas.openxmlformats.org/officeDocument/2006/relationships" id="258" r:id="Rc4a4236b2145410b"/>
    <p:sldId xmlns:r="http://schemas.openxmlformats.org/officeDocument/2006/relationships" id="259" r:id="Ra47d286f20af40ab"/>
    <p:sldId xmlns:r="http://schemas.openxmlformats.org/officeDocument/2006/relationships" id="260" r:id="R34e3c3af42da4898"/>
    <p:sldId xmlns:r="http://schemas.openxmlformats.org/officeDocument/2006/relationships" id="261" r:id="R75ab12364f8f46c5"/>
    <p:sldId xmlns:r="http://schemas.openxmlformats.org/officeDocument/2006/relationships" id="262" r:id="Rdbb6fa0f1fc645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170c2946254715" /><Relationship Type="http://schemas.openxmlformats.org/officeDocument/2006/relationships/slide" Target="/ppt/slides/slide1.xml" Id="R647c158747184796" /><Relationship Type="http://schemas.openxmlformats.org/officeDocument/2006/relationships/slide" Target="/ppt/slides/slide2.xml" Id="R9c8dd6c3433d4c33" /><Relationship Type="http://schemas.openxmlformats.org/officeDocument/2006/relationships/slide" Target="/ppt/slides/slide3.xml" Id="Rc4a4236b2145410b" /><Relationship Type="http://schemas.openxmlformats.org/officeDocument/2006/relationships/slide" Target="/ppt/slides/slide4.xml" Id="Ra47d286f20af40ab" /><Relationship Type="http://schemas.openxmlformats.org/officeDocument/2006/relationships/slide" Target="/ppt/slides/slide5.xml" Id="R34e3c3af42da4898" /><Relationship Type="http://schemas.openxmlformats.org/officeDocument/2006/relationships/slide" Target="/ppt/slides/slide6.xml" Id="R75ab12364f8f46c5" /><Relationship Type="http://schemas.openxmlformats.org/officeDocument/2006/relationships/slide" Target="/ppt/slides/slide7.xml" Id="Rdbb6fa0f1fc645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47971edcd443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f8e19373149bb" /><Relationship Type="http://schemas.openxmlformats.org/officeDocument/2006/relationships/theme" Target="/ppt/slideMasters/theme/theme1.xml" Id="Ra19d81d5b15b44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9f8e19373149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46070d0e74d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971a309ba42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20efc79ff43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ec6960a0d4f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9a1bc1aef4a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61eafe3504e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1bb0ef1a044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ELSI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ELSI EIENDOM AS ble etablert [år] og holder til i Dolmøy.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1 712 737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571 431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5 671 032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13 336 550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SIGBJØRN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7252 Dolmøy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44 02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sigbjorn@hitramarineservice.no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www.hitramarineservice.no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892 105 812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ELSI EIENDOM AS</a:t>
            </a:r>
          </a:p>
        </p:txBody>
      </p:sp>
    </p:spTree>
  </p:cSld>
  <p:clrMapOvr>
    <a:masterClrMapping xmlns:a="http://schemas.openxmlformats.org/drawingml/2006/main"/>
  </p:clrMapOvr>
</p:sld>
</file>