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d372549b8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3013bb1d44819"/>
  </p:sldMasterIdLst>
  <p:sldIdLst>
    <p:sldId xmlns:r="http://schemas.openxmlformats.org/officeDocument/2006/relationships" id="256" r:id="R500dd7329c074237"/>
    <p:sldId xmlns:r="http://schemas.openxmlformats.org/officeDocument/2006/relationships" id="257" r:id="R05965a1590564bfa"/>
    <p:sldId xmlns:r="http://schemas.openxmlformats.org/officeDocument/2006/relationships" id="258" r:id="R5c63922bbfb64d59"/>
    <p:sldId xmlns:r="http://schemas.openxmlformats.org/officeDocument/2006/relationships" id="259" r:id="R7e116ac91bcd4150"/>
    <p:sldId xmlns:r="http://schemas.openxmlformats.org/officeDocument/2006/relationships" id="260" r:id="R63e525e83d3d4c34"/>
    <p:sldId xmlns:r="http://schemas.openxmlformats.org/officeDocument/2006/relationships" id="261" r:id="R08061737545d48cd"/>
    <p:sldId xmlns:r="http://schemas.openxmlformats.org/officeDocument/2006/relationships" id="262" r:id="R9b83c29a148b4f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3013bb1d44819" /><Relationship Type="http://schemas.openxmlformats.org/officeDocument/2006/relationships/slide" Target="/ppt/slides/slide1.xml" Id="R500dd7329c074237" /><Relationship Type="http://schemas.openxmlformats.org/officeDocument/2006/relationships/slide" Target="/ppt/slides/slide2.xml" Id="R05965a1590564bfa" /><Relationship Type="http://schemas.openxmlformats.org/officeDocument/2006/relationships/slide" Target="/ppt/slides/slide3.xml" Id="R5c63922bbfb64d59" /><Relationship Type="http://schemas.openxmlformats.org/officeDocument/2006/relationships/slide" Target="/ppt/slides/slide4.xml" Id="R7e116ac91bcd4150" /><Relationship Type="http://schemas.openxmlformats.org/officeDocument/2006/relationships/slide" Target="/ppt/slides/slide5.xml" Id="R63e525e83d3d4c34" /><Relationship Type="http://schemas.openxmlformats.org/officeDocument/2006/relationships/slide" Target="/ppt/slides/slide6.xml" Id="R08061737545d48cd" /><Relationship Type="http://schemas.openxmlformats.org/officeDocument/2006/relationships/slide" Target="/ppt/slides/slide7.xml" Id="R9b83c29a148b4f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c8e288b244b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a2b37485b4a3f" /><Relationship Type="http://schemas.openxmlformats.org/officeDocument/2006/relationships/theme" Target="/ppt/slideMasters/theme/theme1.xml" Id="Re2d89e795969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a2b37485b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3770b954a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26cb17be6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c3cf608d4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4b2d7922b42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0064aac13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3f59bb335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c910bd0441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161 736 751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175 119 699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JORUNN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892 078 092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JOSEG AS</a:t>
            </a:r>
          </a:p>
        </p:txBody>
      </p:sp>
    </p:spTree>
  </p:cSld>
  <p:clrMapOvr>
    <a:masterClrMapping xmlns:a="http://schemas.openxmlformats.org/drawingml/2006/main"/>
  </p:clrMapOvr>
</p:sld>
</file>