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7dfdfc409f47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f68e2f181c42e7"/>
  </p:sldMasterIdLst>
  <p:sldIdLst>
    <p:sldId xmlns:r="http://schemas.openxmlformats.org/officeDocument/2006/relationships" id="256" r:id="Rcf3826cc3a194183"/>
    <p:sldId xmlns:r="http://schemas.openxmlformats.org/officeDocument/2006/relationships" id="257" r:id="Re9250218ea824c43"/>
    <p:sldId xmlns:r="http://schemas.openxmlformats.org/officeDocument/2006/relationships" id="258" r:id="Rc4071f139db14aab"/>
    <p:sldId xmlns:r="http://schemas.openxmlformats.org/officeDocument/2006/relationships" id="259" r:id="R52b6ec5469a24f67"/>
    <p:sldId xmlns:r="http://schemas.openxmlformats.org/officeDocument/2006/relationships" id="260" r:id="Rde092eb2dc6241ec"/>
    <p:sldId xmlns:r="http://schemas.openxmlformats.org/officeDocument/2006/relationships" id="261" r:id="Rf04f1716a91c440b"/>
    <p:sldId xmlns:r="http://schemas.openxmlformats.org/officeDocument/2006/relationships" id="262" r:id="R541203cb843444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f68e2f181c42e7" /><Relationship Type="http://schemas.openxmlformats.org/officeDocument/2006/relationships/slide" Target="/ppt/slides/slide1.xml" Id="Rcf3826cc3a194183" /><Relationship Type="http://schemas.openxmlformats.org/officeDocument/2006/relationships/slide" Target="/ppt/slides/slide2.xml" Id="Re9250218ea824c43" /><Relationship Type="http://schemas.openxmlformats.org/officeDocument/2006/relationships/slide" Target="/ppt/slides/slide3.xml" Id="Rc4071f139db14aab" /><Relationship Type="http://schemas.openxmlformats.org/officeDocument/2006/relationships/slide" Target="/ppt/slides/slide4.xml" Id="R52b6ec5469a24f67" /><Relationship Type="http://schemas.openxmlformats.org/officeDocument/2006/relationships/slide" Target="/ppt/slides/slide5.xml" Id="Rde092eb2dc6241ec" /><Relationship Type="http://schemas.openxmlformats.org/officeDocument/2006/relationships/slide" Target="/ppt/slides/slide6.xml" Id="Rf04f1716a91c440b" /><Relationship Type="http://schemas.openxmlformats.org/officeDocument/2006/relationships/slide" Target="/ppt/slides/slide7.xml" Id="R541203cb843444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a6d24f3ff540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b556bee704984" /><Relationship Type="http://schemas.openxmlformats.org/officeDocument/2006/relationships/theme" Target="/ppt/slideMasters/theme/theme1.xml" Id="Rd2ab9bbb4c5a44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2b556bee7049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feb338031b43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431b4ee1f542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2bb29a76543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baf3cc3ff49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a20dc82a784f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cf78ee21145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382d3f36b4d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HÅPE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HÅPE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HÅPE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HÅPE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HÅPE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HÅPE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−531 743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20 777 232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66 762 731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66 996 840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HÅPE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RØED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HÅPE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Petter Røed, Bolignummer H0201, Inkognitogata 2F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pr@k-w.no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892 058 962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HÅPE AS</a:t>
            </a:r>
          </a:p>
        </p:txBody>
      </p:sp>
    </p:spTree>
  </p:cSld>
  <p:clrMapOvr>
    <a:masterClrMapping xmlns:a="http://schemas.openxmlformats.org/drawingml/2006/main"/>
  </p:clrMapOvr>
</p:sld>
</file>