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9e4feafdd04d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a89ff31aa540bc"/>
  </p:sldMasterIdLst>
  <p:sldIdLst>
    <p:sldId xmlns:r="http://schemas.openxmlformats.org/officeDocument/2006/relationships" id="256" r:id="Rc6ace0d877bc4dad"/>
    <p:sldId xmlns:r="http://schemas.openxmlformats.org/officeDocument/2006/relationships" id="257" r:id="R8e7d6261e55448f9"/>
    <p:sldId xmlns:r="http://schemas.openxmlformats.org/officeDocument/2006/relationships" id="258" r:id="Rfefbc73326f44e81"/>
    <p:sldId xmlns:r="http://schemas.openxmlformats.org/officeDocument/2006/relationships" id="259" r:id="R160583dbdc264918"/>
    <p:sldId xmlns:r="http://schemas.openxmlformats.org/officeDocument/2006/relationships" id="260" r:id="R19cf3f2e6ffb4dd4"/>
    <p:sldId xmlns:r="http://schemas.openxmlformats.org/officeDocument/2006/relationships" id="261" r:id="R235b20029f584165"/>
    <p:sldId xmlns:r="http://schemas.openxmlformats.org/officeDocument/2006/relationships" id="262" r:id="R5467e119161e45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a89ff31aa540bc" /><Relationship Type="http://schemas.openxmlformats.org/officeDocument/2006/relationships/slide" Target="/ppt/slides/slide1.xml" Id="Rc6ace0d877bc4dad" /><Relationship Type="http://schemas.openxmlformats.org/officeDocument/2006/relationships/slide" Target="/ppt/slides/slide2.xml" Id="R8e7d6261e55448f9" /><Relationship Type="http://schemas.openxmlformats.org/officeDocument/2006/relationships/slide" Target="/ppt/slides/slide3.xml" Id="Rfefbc73326f44e81" /><Relationship Type="http://schemas.openxmlformats.org/officeDocument/2006/relationships/slide" Target="/ppt/slides/slide4.xml" Id="R160583dbdc264918" /><Relationship Type="http://schemas.openxmlformats.org/officeDocument/2006/relationships/slide" Target="/ppt/slides/slide5.xml" Id="R19cf3f2e6ffb4dd4" /><Relationship Type="http://schemas.openxmlformats.org/officeDocument/2006/relationships/slide" Target="/ppt/slides/slide6.xml" Id="R235b20029f584165" /><Relationship Type="http://schemas.openxmlformats.org/officeDocument/2006/relationships/slide" Target="/ppt/slides/slide7.xml" Id="R5467e119161e45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b49128d0294c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19cdd535146a5" /><Relationship Type="http://schemas.openxmlformats.org/officeDocument/2006/relationships/theme" Target="/ppt/slideMasters/theme/theme1.xml" Id="R2ae316e62d524b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d19cdd535146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83e32e68a44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6b59facf647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53536216244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7d51574b94d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5027e16b34b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5e7e22bcb46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2ea17425f47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ANFI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ANFI HOLDING AS ble etablert [år] og holder til i Vanvikan.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107 041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2 312 811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7125 Vanvikan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85 55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892 049 432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ANFI HOLDING AS</a:t>
            </a:r>
          </a:p>
        </p:txBody>
      </p:sp>
    </p:spTree>
  </p:cSld>
  <p:clrMapOvr>
    <a:masterClrMapping xmlns:a="http://schemas.openxmlformats.org/drawingml/2006/main"/>
  </p:clrMapOvr>
</p:sld>
</file>