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38246f944749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4c249bba6a4cfd"/>
  </p:sldMasterIdLst>
  <p:sldIdLst>
    <p:sldId xmlns:r="http://schemas.openxmlformats.org/officeDocument/2006/relationships" id="256" r:id="R9f9846e9873a4e6e"/>
    <p:sldId xmlns:r="http://schemas.openxmlformats.org/officeDocument/2006/relationships" id="257" r:id="Rd5d140204b034334"/>
    <p:sldId xmlns:r="http://schemas.openxmlformats.org/officeDocument/2006/relationships" id="258" r:id="Rcca9af0fe3394bc1"/>
    <p:sldId xmlns:r="http://schemas.openxmlformats.org/officeDocument/2006/relationships" id="259" r:id="R967d211c3d124965"/>
    <p:sldId xmlns:r="http://schemas.openxmlformats.org/officeDocument/2006/relationships" id="260" r:id="R3d81f71eb07a4dfd"/>
    <p:sldId xmlns:r="http://schemas.openxmlformats.org/officeDocument/2006/relationships" id="261" r:id="Rc74efd8cae524a22"/>
    <p:sldId xmlns:r="http://schemas.openxmlformats.org/officeDocument/2006/relationships" id="262" r:id="R9bef2ceff56b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c249bba6a4cfd" /><Relationship Type="http://schemas.openxmlformats.org/officeDocument/2006/relationships/slide" Target="/ppt/slides/slide1.xml" Id="R9f9846e9873a4e6e" /><Relationship Type="http://schemas.openxmlformats.org/officeDocument/2006/relationships/slide" Target="/ppt/slides/slide2.xml" Id="Rd5d140204b034334" /><Relationship Type="http://schemas.openxmlformats.org/officeDocument/2006/relationships/slide" Target="/ppt/slides/slide3.xml" Id="Rcca9af0fe3394bc1" /><Relationship Type="http://schemas.openxmlformats.org/officeDocument/2006/relationships/slide" Target="/ppt/slides/slide4.xml" Id="R967d211c3d124965" /><Relationship Type="http://schemas.openxmlformats.org/officeDocument/2006/relationships/slide" Target="/ppt/slides/slide5.xml" Id="R3d81f71eb07a4dfd" /><Relationship Type="http://schemas.openxmlformats.org/officeDocument/2006/relationships/slide" Target="/ppt/slides/slide6.xml" Id="Rc74efd8cae524a22" /><Relationship Type="http://schemas.openxmlformats.org/officeDocument/2006/relationships/slide" Target="/ppt/slides/slide7.xml" Id="R9bef2ceff56b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4363607f84d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451de93e04b9b" /><Relationship Type="http://schemas.openxmlformats.org/officeDocument/2006/relationships/theme" Target="/ppt/slideMasters/theme/theme1.xml" Id="R739a69535e0a47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f451de93e04b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f6f7743af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f78c03cef4a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860e4d7c546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d4fa4a8ba4b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570af8a2242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a1aae76404e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8c7c505fd44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 KALDHEIM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KALDHEIM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KALDHEIM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KALDHEIM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KALDHEIM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KALDHEIM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696 332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199 441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−420 833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−835 213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12 177 737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KALDHEIM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KALDHEIM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KALDHEIM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Sandeidvegen 365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892 047 162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KALDHEIM AS</a:t>
            </a:r>
          </a:p>
        </p:txBody>
      </p:sp>
    </p:spTree>
  </p:cSld>
  <p:clrMapOvr>
    <a:masterClrMapping xmlns:a="http://schemas.openxmlformats.org/drawingml/2006/main"/>
  </p:clrMapOvr>
</p:sld>
</file>