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e1606ca9f274e5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52c2c71f61e4c9b"/>
  </p:sldMasterIdLst>
  <p:sldIdLst>
    <p:sldId xmlns:r="http://schemas.openxmlformats.org/officeDocument/2006/relationships" id="256" r:id="Rc3a4884381df49b6"/>
    <p:sldId xmlns:r="http://schemas.openxmlformats.org/officeDocument/2006/relationships" id="257" r:id="Re80f41f460284633"/>
    <p:sldId xmlns:r="http://schemas.openxmlformats.org/officeDocument/2006/relationships" id="258" r:id="R51383ea079224ad1"/>
    <p:sldId xmlns:r="http://schemas.openxmlformats.org/officeDocument/2006/relationships" id="259" r:id="Rd009bd4a8846416c"/>
    <p:sldId xmlns:r="http://schemas.openxmlformats.org/officeDocument/2006/relationships" id="260" r:id="R55f1281c41ef4976"/>
    <p:sldId xmlns:r="http://schemas.openxmlformats.org/officeDocument/2006/relationships" id="261" r:id="Rcd707dc34af1426c"/>
    <p:sldId xmlns:r="http://schemas.openxmlformats.org/officeDocument/2006/relationships" id="262" r:id="R2f91839c608c43c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52c2c71f61e4c9b" /><Relationship Type="http://schemas.openxmlformats.org/officeDocument/2006/relationships/slide" Target="/ppt/slides/slide1.xml" Id="Rc3a4884381df49b6" /><Relationship Type="http://schemas.openxmlformats.org/officeDocument/2006/relationships/slide" Target="/ppt/slides/slide2.xml" Id="Re80f41f460284633" /><Relationship Type="http://schemas.openxmlformats.org/officeDocument/2006/relationships/slide" Target="/ppt/slides/slide3.xml" Id="R51383ea079224ad1" /><Relationship Type="http://schemas.openxmlformats.org/officeDocument/2006/relationships/slide" Target="/ppt/slides/slide4.xml" Id="Rd009bd4a8846416c" /><Relationship Type="http://schemas.openxmlformats.org/officeDocument/2006/relationships/slide" Target="/ppt/slides/slide5.xml" Id="R55f1281c41ef4976" /><Relationship Type="http://schemas.openxmlformats.org/officeDocument/2006/relationships/slide" Target="/ppt/slides/slide6.xml" Id="Rcd707dc34af1426c" /><Relationship Type="http://schemas.openxmlformats.org/officeDocument/2006/relationships/slide" Target="/ppt/slides/slide7.xml" Id="R2f91839c608c43c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7cf11a91342414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9c38b2ca2f48fc" /><Relationship Type="http://schemas.openxmlformats.org/officeDocument/2006/relationships/theme" Target="/ppt/slideMasters/theme/theme1.xml" Id="R1236f50ad2954d9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89c38b2ca2f48f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3eb63deb0249c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0e2c47bfc246f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8c4677a83a47d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56a37e7e0f431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dc7f971a8b44c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fbdbabff43436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656046737c465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KATONA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KATONA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KATONA HOLDING AS ble etablert [år] og holder til i Hafrsfjord.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KATONA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KATONA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KATONA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−11 812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53 231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1 764 418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1 764 418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KATONA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ANNA HOVDA DØSKELAND DALHEIM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TORE DALHEIM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KATONA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Skjalgsbakken 17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4041 Hafrsfjord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892 015 112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KATONA HOLDING AS</a:t>
            </a:r>
          </a:p>
        </p:txBody>
      </p:sp>
    </p:spTree>
  </p:cSld>
  <p:clrMapOvr>
    <a:masterClrMapping xmlns:a="http://schemas.openxmlformats.org/drawingml/2006/main"/>
  </p:clrMapOvr>
</p:sld>
</file>