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19a209e70d49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c176e9d4684bf8"/>
  </p:sldMasterIdLst>
  <p:sldIdLst>
    <p:sldId xmlns:r="http://schemas.openxmlformats.org/officeDocument/2006/relationships" id="256" r:id="R0c3c8d1124db4051"/>
    <p:sldId xmlns:r="http://schemas.openxmlformats.org/officeDocument/2006/relationships" id="257" r:id="Redb765a44608446d"/>
    <p:sldId xmlns:r="http://schemas.openxmlformats.org/officeDocument/2006/relationships" id="258" r:id="R96d9dc41283141fa"/>
    <p:sldId xmlns:r="http://schemas.openxmlformats.org/officeDocument/2006/relationships" id="259" r:id="R912a7ec67816499f"/>
    <p:sldId xmlns:r="http://schemas.openxmlformats.org/officeDocument/2006/relationships" id="260" r:id="R54e7d45e63384658"/>
    <p:sldId xmlns:r="http://schemas.openxmlformats.org/officeDocument/2006/relationships" id="261" r:id="R8bb4cf0d355c4def"/>
    <p:sldId xmlns:r="http://schemas.openxmlformats.org/officeDocument/2006/relationships" id="262" r:id="R7bc4b4df7b5e4e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c176e9d4684bf8" /><Relationship Type="http://schemas.openxmlformats.org/officeDocument/2006/relationships/slide" Target="/ppt/slides/slide1.xml" Id="R0c3c8d1124db4051" /><Relationship Type="http://schemas.openxmlformats.org/officeDocument/2006/relationships/slide" Target="/ppt/slides/slide2.xml" Id="Redb765a44608446d" /><Relationship Type="http://schemas.openxmlformats.org/officeDocument/2006/relationships/slide" Target="/ppt/slides/slide3.xml" Id="R96d9dc41283141fa" /><Relationship Type="http://schemas.openxmlformats.org/officeDocument/2006/relationships/slide" Target="/ppt/slides/slide4.xml" Id="R912a7ec67816499f" /><Relationship Type="http://schemas.openxmlformats.org/officeDocument/2006/relationships/slide" Target="/ppt/slides/slide5.xml" Id="R54e7d45e63384658" /><Relationship Type="http://schemas.openxmlformats.org/officeDocument/2006/relationships/slide" Target="/ppt/slides/slide6.xml" Id="R8bb4cf0d355c4def" /><Relationship Type="http://schemas.openxmlformats.org/officeDocument/2006/relationships/slide" Target="/ppt/slides/slide7.xml" Id="R7bc4b4df7b5e4e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f67cde78904b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6aa22b1cc451f" /><Relationship Type="http://schemas.openxmlformats.org/officeDocument/2006/relationships/theme" Target="/ppt/slideMasters/theme/theme1.xml" Id="Rb2a5305b15ed45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f6aa22b1cc45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f90d7253447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930e037ba4a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8ecbbb5524c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1684a08ac41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8090783d243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01850bd3440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96088252b4b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RRB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RRB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119 584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2 033 661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2 079 799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BJØRNESTAD ROALD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Lynghaugen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892 011 222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RRB HOLDING AS</a:t>
            </a:r>
          </a:p>
        </p:txBody>
      </p:sp>
    </p:spTree>
  </p:cSld>
  <p:clrMapOvr>
    <a:masterClrMapping xmlns:a="http://schemas.openxmlformats.org/drawingml/2006/main"/>
  </p:clrMapOvr>
</p:sld>
</file>