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1fadc1288b40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ba52ea30b0415f"/>
  </p:sldMasterIdLst>
  <p:sldIdLst>
    <p:sldId xmlns:r="http://schemas.openxmlformats.org/officeDocument/2006/relationships" id="256" r:id="R2b108894d43141e3"/>
    <p:sldId xmlns:r="http://schemas.openxmlformats.org/officeDocument/2006/relationships" id="257" r:id="Ra3d34779faa84747"/>
    <p:sldId xmlns:r="http://schemas.openxmlformats.org/officeDocument/2006/relationships" id="258" r:id="R013e2dc6ccbe471c"/>
    <p:sldId xmlns:r="http://schemas.openxmlformats.org/officeDocument/2006/relationships" id="259" r:id="R19ff9eac4e0d42e3"/>
    <p:sldId xmlns:r="http://schemas.openxmlformats.org/officeDocument/2006/relationships" id="260" r:id="Ra48153d50fc849f4"/>
    <p:sldId xmlns:r="http://schemas.openxmlformats.org/officeDocument/2006/relationships" id="261" r:id="Rcbabc14f2cac4a7b"/>
    <p:sldId xmlns:r="http://schemas.openxmlformats.org/officeDocument/2006/relationships" id="262" r:id="R8b5fddc482e44e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ba52ea30b0415f" /><Relationship Type="http://schemas.openxmlformats.org/officeDocument/2006/relationships/slide" Target="/ppt/slides/slide1.xml" Id="R2b108894d43141e3" /><Relationship Type="http://schemas.openxmlformats.org/officeDocument/2006/relationships/slide" Target="/ppt/slides/slide2.xml" Id="Ra3d34779faa84747" /><Relationship Type="http://schemas.openxmlformats.org/officeDocument/2006/relationships/slide" Target="/ppt/slides/slide3.xml" Id="R013e2dc6ccbe471c" /><Relationship Type="http://schemas.openxmlformats.org/officeDocument/2006/relationships/slide" Target="/ppt/slides/slide4.xml" Id="R19ff9eac4e0d42e3" /><Relationship Type="http://schemas.openxmlformats.org/officeDocument/2006/relationships/slide" Target="/ppt/slides/slide5.xml" Id="Ra48153d50fc849f4" /><Relationship Type="http://schemas.openxmlformats.org/officeDocument/2006/relationships/slide" Target="/ppt/slides/slide6.xml" Id="Rcbabc14f2cac4a7b" /><Relationship Type="http://schemas.openxmlformats.org/officeDocument/2006/relationships/slide" Target="/ppt/slides/slide7.xml" Id="R8b5fddc482e44e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217d1ceaf74e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ee38bf1d74ef7" /><Relationship Type="http://schemas.openxmlformats.org/officeDocument/2006/relationships/theme" Target="/ppt/slideMasters/theme/theme1.xml" Id="R8717d454092348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aee38bf1d74e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d2f3c40fa48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a566af72b40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82a0e58b24d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df45a28e843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afe854a5747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bc270148848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121fca8a643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 EIKEFJORD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EIKEFJORD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EIKEFJORD HOLDING AS ble etablert [år] og holder til i Gjettum.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EIKEFJORD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EIKEFJORD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EIKEFJORD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−980 258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−269 664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20 965 265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22 131 032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EIKEFJORD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EIKEFJORD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EIKEFJORD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Eikefjord, Gjettumkollen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1346 Gjettum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892 009 562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EIKEFJORD HOLDING AS</a:t>
            </a:r>
          </a:p>
        </p:txBody>
      </p:sp>
    </p:spTree>
  </p:cSld>
  <p:clrMapOvr>
    <a:masterClrMapping xmlns:a="http://schemas.openxmlformats.org/drawingml/2006/main"/>
  </p:clrMapOvr>
</p:sld>
</file>