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fa59427fa49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d3bd0d0624b7c"/>
  </p:sldMasterIdLst>
  <p:sldIdLst>
    <p:sldId xmlns:r="http://schemas.openxmlformats.org/officeDocument/2006/relationships" id="256" r:id="Reae771b7fe534cc1"/>
    <p:sldId xmlns:r="http://schemas.openxmlformats.org/officeDocument/2006/relationships" id="257" r:id="R89b90a74ccb44505"/>
    <p:sldId xmlns:r="http://schemas.openxmlformats.org/officeDocument/2006/relationships" id="258" r:id="R9335273d66284adc"/>
    <p:sldId xmlns:r="http://schemas.openxmlformats.org/officeDocument/2006/relationships" id="259" r:id="Ra72dba50bd224792"/>
    <p:sldId xmlns:r="http://schemas.openxmlformats.org/officeDocument/2006/relationships" id="260" r:id="R902671a8f6904937"/>
    <p:sldId xmlns:r="http://schemas.openxmlformats.org/officeDocument/2006/relationships" id="261" r:id="Ra1527683db444a3e"/>
    <p:sldId xmlns:r="http://schemas.openxmlformats.org/officeDocument/2006/relationships" id="262" r:id="Rba01e4032b27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d3bd0d0624b7c" /><Relationship Type="http://schemas.openxmlformats.org/officeDocument/2006/relationships/slide" Target="/ppt/slides/slide1.xml" Id="Reae771b7fe534cc1" /><Relationship Type="http://schemas.openxmlformats.org/officeDocument/2006/relationships/slide" Target="/ppt/slides/slide2.xml" Id="R89b90a74ccb44505" /><Relationship Type="http://schemas.openxmlformats.org/officeDocument/2006/relationships/slide" Target="/ppt/slides/slide3.xml" Id="R9335273d66284adc" /><Relationship Type="http://schemas.openxmlformats.org/officeDocument/2006/relationships/slide" Target="/ppt/slides/slide4.xml" Id="Ra72dba50bd224792" /><Relationship Type="http://schemas.openxmlformats.org/officeDocument/2006/relationships/slide" Target="/ppt/slides/slide5.xml" Id="R902671a8f6904937" /><Relationship Type="http://schemas.openxmlformats.org/officeDocument/2006/relationships/slide" Target="/ppt/slides/slide6.xml" Id="Ra1527683db444a3e" /><Relationship Type="http://schemas.openxmlformats.org/officeDocument/2006/relationships/slide" Target="/ppt/slides/slide7.xml" Id="Rba01e4032b27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8896e52ba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090567f1d4560" /><Relationship Type="http://schemas.openxmlformats.org/officeDocument/2006/relationships/theme" Target="/ppt/slideMasters/theme/theme1.xml" Id="R0730f9095dd5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090567f1d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4ddc70fdb46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10f9fd683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de20f9cb2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fb5d6ff78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502bdb4b1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4c8aa484d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9a9675aaf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EIENDOM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EIENDOM TROMSØ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17 131 545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9 281 343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5 895 171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41 413 327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168 845 091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892 009 112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EIENDOM TROMSØ AS</a:t>
            </a:r>
          </a:p>
        </p:txBody>
      </p:sp>
    </p:spTree>
  </p:cSld>
  <p:clrMapOvr>
    <a:masterClrMapping xmlns:a="http://schemas.openxmlformats.org/drawingml/2006/main"/>
  </p:clrMapOvr>
</p:sld>
</file>