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cf8d623a8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b07d01a3a47ba"/>
  </p:sldMasterIdLst>
  <p:sldIdLst>
    <p:sldId xmlns:r="http://schemas.openxmlformats.org/officeDocument/2006/relationships" id="256" r:id="R1648726053e64b27"/>
    <p:sldId xmlns:r="http://schemas.openxmlformats.org/officeDocument/2006/relationships" id="257" r:id="Re5392683b5274d75"/>
    <p:sldId xmlns:r="http://schemas.openxmlformats.org/officeDocument/2006/relationships" id="258" r:id="R5a6da27db01d44c6"/>
    <p:sldId xmlns:r="http://schemas.openxmlformats.org/officeDocument/2006/relationships" id="259" r:id="R124558e2935447e2"/>
    <p:sldId xmlns:r="http://schemas.openxmlformats.org/officeDocument/2006/relationships" id="260" r:id="Rea530b6cd656450b"/>
    <p:sldId xmlns:r="http://schemas.openxmlformats.org/officeDocument/2006/relationships" id="261" r:id="R407f8285b2b94b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b07d01a3a47ba" /><Relationship Type="http://schemas.openxmlformats.org/officeDocument/2006/relationships/slide" Target="/ppt/slides/slide1.xml" Id="R1648726053e64b27" /><Relationship Type="http://schemas.openxmlformats.org/officeDocument/2006/relationships/slide" Target="/ppt/slides/slide2.xml" Id="Re5392683b5274d75" /><Relationship Type="http://schemas.openxmlformats.org/officeDocument/2006/relationships/slide" Target="/ppt/slides/slide3.xml" Id="R5a6da27db01d44c6" /><Relationship Type="http://schemas.openxmlformats.org/officeDocument/2006/relationships/slide" Target="/ppt/slides/slide4.xml" Id="R124558e2935447e2" /><Relationship Type="http://schemas.openxmlformats.org/officeDocument/2006/relationships/slide" Target="/ppt/slides/slide5.xml" Id="Rea530b6cd656450b" /><Relationship Type="http://schemas.openxmlformats.org/officeDocument/2006/relationships/slide" Target="/ppt/slides/slide6.xml" Id="R407f8285b2b94b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dd8cd5f5e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9149359d4666" /><Relationship Type="http://schemas.openxmlformats.org/officeDocument/2006/relationships/theme" Target="/ppt/slideMasters/theme/theme1.xml" Id="Rb2c28f7e0278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39149359d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b40842f2b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e4d0e46c7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10253122c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3dc9e697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15c325df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502f49e5d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ARKADIN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ARKADIN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1 266 760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1 002 411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1 597 977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892 006 792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ARKADIN NORWAY AS</a:t>
            </a:r>
          </a:p>
        </p:txBody>
      </p:sp>
    </p:spTree>
  </p:cSld>
  <p:clrMapOvr>
    <a:masterClrMapping xmlns:a="http://schemas.openxmlformats.org/drawingml/2006/main"/>
  </p:clrMapOvr>
</p:sld>
</file>