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6f1d564ea34e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3ccb6e10424442"/>
  </p:sldMasterIdLst>
  <p:sldIdLst>
    <p:sldId xmlns:r="http://schemas.openxmlformats.org/officeDocument/2006/relationships" id="256" r:id="Rb93e8acf9da44269"/>
    <p:sldId xmlns:r="http://schemas.openxmlformats.org/officeDocument/2006/relationships" id="257" r:id="Rb9504ffb95e14545"/>
    <p:sldId xmlns:r="http://schemas.openxmlformats.org/officeDocument/2006/relationships" id="258" r:id="R569497b99aca4e96"/>
    <p:sldId xmlns:r="http://schemas.openxmlformats.org/officeDocument/2006/relationships" id="259" r:id="R787bc8b8ab9c4488"/>
    <p:sldId xmlns:r="http://schemas.openxmlformats.org/officeDocument/2006/relationships" id="260" r:id="Rf272113d162e4289"/>
    <p:sldId xmlns:r="http://schemas.openxmlformats.org/officeDocument/2006/relationships" id="261" r:id="R6d2641388b584d9f"/>
    <p:sldId xmlns:r="http://schemas.openxmlformats.org/officeDocument/2006/relationships" id="262" r:id="Re68823a3d92048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3ccb6e10424442" /><Relationship Type="http://schemas.openxmlformats.org/officeDocument/2006/relationships/slide" Target="/ppt/slides/slide1.xml" Id="Rb93e8acf9da44269" /><Relationship Type="http://schemas.openxmlformats.org/officeDocument/2006/relationships/slide" Target="/ppt/slides/slide2.xml" Id="Rb9504ffb95e14545" /><Relationship Type="http://schemas.openxmlformats.org/officeDocument/2006/relationships/slide" Target="/ppt/slides/slide3.xml" Id="R569497b99aca4e96" /><Relationship Type="http://schemas.openxmlformats.org/officeDocument/2006/relationships/slide" Target="/ppt/slides/slide4.xml" Id="R787bc8b8ab9c4488" /><Relationship Type="http://schemas.openxmlformats.org/officeDocument/2006/relationships/slide" Target="/ppt/slides/slide5.xml" Id="Rf272113d162e4289" /><Relationship Type="http://schemas.openxmlformats.org/officeDocument/2006/relationships/slide" Target="/ppt/slides/slide6.xml" Id="R6d2641388b584d9f" /><Relationship Type="http://schemas.openxmlformats.org/officeDocument/2006/relationships/slide" Target="/ppt/slides/slide7.xml" Id="Re68823a3d92048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2adb5d1b274e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c442614c4d4994" /><Relationship Type="http://schemas.openxmlformats.org/officeDocument/2006/relationships/theme" Target="/ppt/slideMasters/theme/theme1.xml" Id="Rfb8a8e94eeb847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c442614c4d49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97e8364db340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dba90829574e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e86e91836541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25aef2487b4d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7fb73b0a2748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9d2352cc534e5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12c4deae8b40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ORKLA GRUBE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ORKLA GRUBE AS ble etablert [år] og holder til i Fannrem.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2 945 097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395 356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GREENTECH RESOURCES AS  –  42,6 %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SKOTTE &amp; COMPANY AS  –  20,7 %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ORKLA GRUBE AS  –  8,4 %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IANSSEN CARL EINAR  –  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IANSSEN THORVALD  –  6,1 %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IANSSEN TORBEN  –  6,1 %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Laksøybygdveien 546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7320 Fannrem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88 00 30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skotte@skotte.no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891 925 662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