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665cb36a3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371f7c5664b37"/>
  </p:sldMasterIdLst>
  <p:sldIdLst>
    <p:sldId xmlns:r="http://schemas.openxmlformats.org/officeDocument/2006/relationships" id="256" r:id="Re84edfa59a4a48f6"/>
    <p:sldId xmlns:r="http://schemas.openxmlformats.org/officeDocument/2006/relationships" id="257" r:id="Rb0ae850181b04eff"/>
    <p:sldId xmlns:r="http://schemas.openxmlformats.org/officeDocument/2006/relationships" id="258" r:id="R6d5fa0578c7642f0"/>
    <p:sldId xmlns:r="http://schemas.openxmlformats.org/officeDocument/2006/relationships" id="259" r:id="Rb891b29f8c334674"/>
    <p:sldId xmlns:r="http://schemas.openxmlformats.org/officeDocument/2006/relationships" id="260" r:id="Rd19f4f808ec8451a"/>
    <p:sldId xmlns:r="http://schemas.openxmlformats.org/officeDocument/2006/relationships" id="261" r:id="R896b7d99fb0548cd"/>
    <p:sldId xmlns:r="http://schemas.openxmlformats.org/officeDocument/2006/relationships" id="262" r:id="R370cc2f0d3b7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371f7c5664b37" /><Relationship Type="http://schemas.openxmlformats.org/officeDocument/2006/relationships/slide" Target="/ppt/slides/slide1.xml" Id="Re84edfa59a4a48f6" /><Relationship Type="http://schemas.openxmlformats.org/officeDocument/2006/relationships/slide" Target="/ppt/slides/slide2.xml" Id="Rb0ae850181b04eff" /><Relationship Type="http://schemas.openxmlformats.org/officeDocument/2006/relationships/slide" Target="/ppt/slides/slide3.xml" Id="R6d5fa0578c7642f0" /><Relationship Type="http://schemas.openxmlformats.org/officeDocument/2006/relationships/slide" Target="/ppt/slides/slide4.xml" Id="Rb891b29f8c334674" /><Relationship Type="http://schemas.openxmlformats.org/officeDocument/2006/relationships/slide" Target="/ppt/slides/slide5.xml" Id="Rd19f4f808ec8451a" /><Relationship Type="http://schemas.openxmlformats.org/officeDocument/2006/relationships/slide" Target="/ppt/slides/slide6.xml" Id="R896b7d99fb0548cd" /><Relationship Type="http://schemas.openxmlformats.org/officeDocument/2006/relationships/slide" Target="/ppt/slides/slide7.xml" Id="R370cc2f0d3b7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0d78eb926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78c9f77964c67" /><Relationship Type="http://schemas.openxmlformats.org/officeDocument/2006/relationships/theme" Target="/ppt/slideMasters/theme/theme1.xml" Id="Rc21678ab9077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78c9f7796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d3d82b52b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e6ff57c4d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24d269cdf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7ac76a016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99c9a40b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081f652b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c01fbfa0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FIRMONIC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FIRMONIC HOLDING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24 683 921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SKALLIST HENNING ROMERO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Tjøllingveien 1087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FIRMONIC HOLDING AS</a:t>
            </a:r>
          </a:p>
        </p:txBody>
      </p:sp>
    </p:spTree>
  </p:cSld>
  <p:clrMapOvr>
    <a:masterClrMapping xmlns:a="http://schemas.openxmlformats.org/drawingml/2006/main"/>
  </p:clrMapOvr>
</p:sld>
</file>