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1e522bc42c42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f13b734b0648f9"/>
  </p:sldMasterIdLst>
  <p:sldIdLst>
    <p:sldId xmlns:r="http://schemas.openxmlformats.org/officeDocument/2006/relationships" id="256" r:id="R3c7dc45cba53420f"/>
    <p:sldId xmlns:r="http://schemas.openxmlformats.org/officeDocument/2006/relationships" id="257" r:id="Rd3f6f01b67a347f6"/>
    <p:sldId xmlns:r="http://schemas.openxmlformats.org/officeDocument/2006/relationships" id="258" r:id="R5225bda4c8624efb"/>
    <p:sldId xmlns:r="http://schemas.openxmlformats.org/officeDocument/2006/relationships" id="259" r:id="Rfa6c5e1557f04905"/>
    <p:sldId xmlns:r="http://schemas.openxmlformats.org/officeDocument/2006/relationships" id="260" r:id="Rf17cd6ba8ca349ea"/>
    <p:sldId xmlns:r="http://schemas.openxmlformats.org/officeDocument/2006/relationships" id="261" r:id="R3315dc621e244a5a"/>
    <p:sldId xmlns:r="http://schemas.openxmlformats.org/officeDocument/2006/relationships" id="262" r:id="R4ec45dc87b2141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f13b734b0648f9" /><Relationship Type="http://schemas.openxmlformats.org/officeDocument/2006/relationships/slide" Target="/ppt/slides/slide1.xml" Id="R3c7dc45cba53420f" /><Relationship Type="http://schemas.openxmlformats.org/officeDocument/2006/relationships/slide" Target="/ppt/slides/slide2.xml" Id="Rd3f6f01b67a347f6" /><Relationship Type="http://schemas.openxmlformats.org/officeDocument/2006/relationships/slide" Target="/ppt/slides/slide3.xml" Id="R5225bda4c8624efb" /><Relationship Type="http://schemas.openxmlformats.org/officeDocument/2006/relationships/slide" Target="/ppt/slides/slide4.xml" Id="Rfa6c5e1557f04905" /><Relationship Type="http://schemas.openxmlformats.org/officeDocument/2006/relationships/slide" Target="/ppt/slides/slide5.xml" Id="Rf17cd6ba8ca349ea" /><Relationship Type="http://schemas.openxmlformats.org/officeDocument/2006/relationships/slide" Target="/ppt/slides/slide6.xml" Id="R3315dc621e244a5a" /><Relationship Type="http://schemas.openxmlformats.org/officeDocument/2006/relationships/slide" Target="/ppt/slides/slide7.xml" Id="R4ec45dc87b2141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7f2b25415d41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701a18a57434a" /><Relationship Type="http://schemas.openxmlformats.org/officeDocument/2006/relationships/theme" Target="/ppt/slideMasters/theme/theme1.xml" Id="R648c4ecbd4c84c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d701a18a5743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1fb0415494c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6043f271342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4d74165b84b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f3ee5abeb43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29c36a83e47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078e0755b43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81e737f1643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GAUSELSPLITTEN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GAUSELSPLITTEN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GAUSELSPLITTEN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GAUSELSPLITTEN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GAUSELSPLITTEN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GAUSELSPLITTEN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6 843 908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2 252 441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1 797 092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62 655 132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69 476 336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GAUSELSPLITTEN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CENTENNIAL EIENDOM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GAUSELSPLITTEN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Centennial AS, Frydenbergveien 46B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93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post@centenial.no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www.centennial.no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891 924 992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GAUSELSPLITTEN AS</a:t>
            </a:r>
          </a:p>
        </p:txBody>
      </p:sp>
    </p:spTree>
  </p:cSld>
  <p:clrMapOvr>
    <a:masterClrMapping xmlns:a="http://schemas.openxmlformats.org/drawingml/2006/main"/>
  </p:clrMapOvr>
</p:sld>
</file>