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5520aada1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9ea53f02e4102"/>
  </p:sldMasterIdLst>
  <p:sldIdLst>
    <p:sldId xmlns:r="http://schemas.openxmlformats.org/officeDocument/2006/relationships" id="256" r:id="Rf5b15247af1442a1"/>
    <p:sldId xmlns:r="http://schemas.openxmlformats.org/officeDocument/2006/relationships" id="257" r:id="Raee27b0ef9364cb3"/>
    <p:sldId xmlns:r="http://schemas.openxmlformats.org/officeDocument/2006/relationships" id="258" r:id="Re21f58011d824f19"/>
    <p:sldId xmlns:r="http://schemas.openxmlformats.org/officeDocument/2006/relationships" id="259" r:id="Rc4997cf7317f419a"/>
    <p:sldId xmlns:r="http://schemas.openxmlformats.org/officeDocument/2006/relationships" id="260" r:id="Rf57ce7fa0e9b428d"/>
    <p:sldId xmlns:r="http://schemas.openxmlformats.org/officeDocument/2006/relationships" id="261" r:id="R2041ea47fc0047d2"/>
    <p:sldId xmlns:r="http://schemas.openxmlformats.org/officeDocument/2006/relationships" id="262" r:id="Rc313e8b95182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9ea53f02e4102" /><Relationship Type="http://schemas.openxmlformats.org/officeDocument/2006/relationships/slide" Target="/ppt/slides/slide1.xml" Id="Rf5b15247af1442a1" /><Relationship Type="http://schemas.openxmlformats.org/officeDocument/2006/relationships/slide" Target="/ppt/slides/slide2.xml" Id="Raee27b0ef9364cb3" /><Relationship Type="http://schemas.openxmlformats.org/officeDocument/2006/relationships/slide" Target="/ppt/slides/slide3.xml" Id="Re21f58011d824f19" /><Relationship Type="http://schemas.openxmlformats.org/officeDocument/2006/relationships/slide" Target="/ppt/slides/slide4.xml" Id="Rc4997cf7317f419a" /><Relationship Type="http://schemas.openxmlformats.org/officeDocument/2006/relationships/slide" Target="/ppt/slides/slide5.xml" Id="Rf57ce7fa0e9b428d" /><Relationship Type="http://schemas.openxmlformats.org/officeDocument/2006/relationships/slide" Target="/ppt/slides/slide6.xml" Id="R2041ea47fc0047d2" /><Relationship Type="http://schemas.openxmlformats.org/officeDocument/2006/relationships/slide" Target="/ppt/slides/slide7.xml" Id="Rc313e8b95182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eac486b0b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5badf4ce54b8f" /><Relationship Type="http://schemas.openxmlformats.org/officeDocument/2006/relationships/theme" Target="/ppt/slideMasters/theme/theme1.xml" Id="R98bda5d113ab4b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5badf4ce5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0420e72c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90d8a0908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5ac5eb4f0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ddd4a5b96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9c046fc5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7f6e889845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34a148a0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 FORSK SOGN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FORSK SOGN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1 794 456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2 216 300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HOVGAARD PETER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INDUSTRISKJELL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Rutlinslid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peterhov@hotmail.no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www.affs.no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891 905 912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FORSK SOGN AS</a:t>
            </a:r>
          </a:p>
        </p:txBody>
      </p:sp>
    </p:spTree>
  </p:cSld>
  <p:clrMapOvr>
    <a:masterClrMapping xmlns:a="http://schemas.openxmlformats.org/drawingml/2006/main"/>
  </p:clrMapOvr>
</p:sld>
</file>