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a93aaed79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b7eac24ce40ba"/>
  </p:sldMasterIdLst>
  <p:sldIdLst>
    <p:sldId xmlns:r="http://schemas.openxmlformats.org/officeDocument/2006/relationships" id="256" r:id="Rb7052335546f4efa"/>
    <p:sldId xmlns:r="http://schemas.openxmlformats.org/officeDocument/2006/relationships" id="257" r:id="Rb4bfe1122f6f4ed4"/>
    <p:sldId xmlns:r="http://schemas.openxmlformats.org/officeDocument/2006/relationships" id="258" r:id="Raa3b020b715d4ac7"/>
    <p:sldId xmlns:r="http://schemas.openxmlformats.org/officeDocument/2006/relationships" id="259" r:id="Rf83837e2898f4d03"/>
    <p:sldId xmlns:r="http://schemas.openxmlformats.org/officeDocument/2006/relationships" id="260" r:id="R7ec013fc517c4af6"/>
    <p:sldId xmlns:r="http://schemas.openxmlformats.org/officeDocument/2006/relationships" id="261" r:id="R0fd614a1dc0749be"/>
    <p:sldId xmlns:r="http://schemas.openxmlformats.org/officeDocument/2006/relationships" id="262" r:id="Rd708b84a9245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b7eac24ce40ba" /><Relationship Type="http://schemas.openxmlformats.org/officeDocument/2006/relationships/slide" Target="/ppt/slides/slide1.xml" Id="Rb7052335546f4efa" /><Relationship Type="http://schemas.openxmlformats.org/officeDocument/2006/relationships/slide" Target="/ppt/slides/slide2.xml" Id="Rb4bfe1122f6f4ed4" /><Relationship Type="http://schemas.openxmlformats.org/officeDocument/2006/relationships/slide" Target="/ppt/slides/slide3.xml" Id="Raa3b020b715d4ac7" /><Relationship Type="http://schemas.openxmlformats.org/officeDocument/2006/relationships/slide" Target="/ppt/slides/slide4.xml" Id="Rf83837e2898f4d03" /><Relationship Type="http://schemas.openxmlformats.org/officeDocument/2006/relationships/slide" Target="/ppt/slides/slide5.xml" Id="R7ec013fc517c4af6" /><Relationship Type="http://schemas.openxmlformats.org/officeDocument/2006/relationships/slide" Target="/ppt/slides/slide6.xml" Id="R0fd614a1dc0749be" /><Relationship Type="http://schemas.openxmlformats.org/officeDocument/2006/relationships/slide" Target="/ppt/slides/slide7.xml" Id="Rd708b84a9245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b12e5731a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7d5be6f224b6a" /><Relationship Type="http://schemas.openxmlformats.org/officeDocument/2006/relationships/theme" Target="/ppt/slideMasters/theme/theme1.xml" Id="Raf87fdf6c67d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7d5be6f224b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1c562361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577a60adf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6d3118f23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19890595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affc210ce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097c1ad9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3235f485c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SIRDAL BOLIGUTVIKLING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 BOLIGUTVIKLING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4 287 199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891 887 442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BOLIGUTVIKLING AS</a:t>
            </a:r>
          </a:p>
        </p:txBody>
      </p:sp>
    </p:spTree>
  </p:cSld>
  <p:clrMapOvr>
    <a:masterClrMapping xmlns:a="http://schemas.openxmlformats.org/drawingml/2006/main"/>
  </p:clrMapOvr>
</p:sld>
</file>