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10414a44b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17e084bed46ed"/>
  </p:sldMasterIdLst>
  <p:sldIdLst>
    <p:sldId xmlns:r="http://schemas.openxmlformats.org/officeDocument/2006/relationships" id="256" r:id="R3a46253c7f6242b9"/>
    <p:sldId xmlns:r="http://schemas.openxmlformats.org/officeDocument/2006/relationships" id="257" r:id="R1a51eeb94b364fe2"/>
    <p:sldId xmlns:r="http://schemas.openxmlformats.org/officeDocument/2006/relationships" id="258" r:id="Raae3662a993243ba"/>
    <p:sldId xmlns:r="http://schemas.openxmlformats.org/officeDocument/2006/relationships" id="259" r:id="Rf999400ca5cf4e45"/>
    <p:sldId xmlns:r="http://schemas.openxmlformats.org/officeDocument/2006/relationships" id="260" r:id="Rd75a77cf2895455a"/>
    <p:sldId xmlns:r="http://schemas.openxmlformats.org/officeDocument/2006/relationships" id="261" r:id="R6b9292ea1ae1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17e084bed46ed" /><Relationship Type="http://schemas.openxmlformats.org/officeDocument/2006/relationships/slide" Target="/ppt/slides/slide1.xml" Id="R3a46253c7f6242b9" /><Relationship Type="http://schemas.openxmlformats.org/officeDocument/2006/relationships/slide" Target="/ppt/slides/slide2.xml" Id="R1a51eeb94b364fe2" /><Relationship Type="http://schemas.openxmlformats.org/officeDocument/2006/relationships/slide" Target="/ppt/slides/slide3.xml" Id="Raae3662a993243ba" /><Relationship Type="http://schemas.openxmlformats.org/officeDocument/2006/relationships/slide" Target="/ppt/slides/slide4.xml" Id="Rf999400ca5cf4e45" /><Relationship Type="http://schemas.openxmlformats.org/officeDocument/2006/relationships/slide" Target="/ppt/slides/slide5.xml" Id="Rd75a77cf2895455a" /><Relationship Type="http://schemas.openxmlformats.org/officeDocument/2006/relationships/slide" Target="/ppt/slides/slide6.xml" Id="R6b9292ea1ae1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a62abab16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7743a53be4403" /><Relationship Type="http://schemas.openxmlformats.org/officeDocument/2006/relationships/theme" Target="/ppt/slideMasters/theme/theme1.xml" Id="R93aaffdb4d434e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57743a53be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29a8c534149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b1c267b96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752bff95649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e20899d1d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1714fcae9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7cf65ee242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TOMBRA-SYSTEM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TOMBRA-SYSTEM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TOMBRA-SYSTEM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TOMBRA-SYSTEM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TOMBRA-SYSTEM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TOMBRA-SYSTEM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−311 580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−312 469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−131 455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TOMBRA-SYSTEM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891 859 082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TOMBRA-SYSTEM AS</a:t>
            </a:r>
          </a:p>
        </p:txBody>
      </p:sp>
    </p:spTree>
  </p:cSld>
  <p:clrMapOvr>
    <a:masterClrMapping xmlns:a="http://schemas.openxmlformats.org/drawingml/2006/main"/>
  </p:clrMapOvr>
</p:sld>
</file>