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76c9ae1ce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b7b12a9974dc8"/>
  </p:sldMasterIdLst>
  <p:sldIdLst>
    <p:sldId xmlns:r="http://schemas.openxmlformats.org/officeDocument/2006/relationships" id="256" r:id="R8ca55da5029d4d22"/>
    <p:sldId xmlns:r="http://schemas.openxmlformats.org/officeDocument/2006/relationships" id="257" r:id="R46b2ad62e0a944a3"/>
    <p:sldId xmlns:r="http://schemas.openxmlformats.org/officeDocument/2006/relationships" id="258" r:id="Rc559518d777c40c7"/>
    <p:sldId xmlns:r="http://schemas.openxmlformats.org/officeDocument/2006/relationships" id="259" r:id="Re72ae37f89924785"/>
    <p:sldId xmlns:r="http://schemas.openxmlformats.org/officeDocument/2006/relationships" id="260" r:id="R85faf9d3fe29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b7b12a9974dc8" /><Relationship Type="http://schemas.openxmlformats.org/officeDocument/2006/relationships/slide" Target="/ppt/slides/slide1.xml" Id="R8ca55da5029d4d22" /><Relationship Type="http://schemas.openxmlformats.org/officeDocument/2006/relationships/slide" Target="/ppt/slides/slide2.xml" Id="R46b2ad62e0a944a3" /><Relationship Type="http://schemas.openxmlformats.org/officeDocument/2006/relationships/slide" Target="/ppt/slides/slide3.xml" Id="Rc559518d777c40c7" /><Relationship Type="http://schemas.openxmlformats.org/officeDocument/2006/relationships/slide" Target="/ppt/slides/slide4.xml" Id="Re72ae37f89924785" /><Relationship Type="http://schemas.openxmlformats.org/officeDocument/2006/relationships/slide" Target="/ppt/slides/slide5.xml" Id="R85faf9d3fe29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d33debd5c4c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2f2c267f14371" /><Relationship Type="http://schemas.openxmlformats.org/officeDocument/2006/relationships/theme" Target="/ppt/slideMasters/theme/theme1.xml" Id="Rd100ef19e915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2f2c267f1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18c26d5df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3049a74ed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d7e670353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7ed86816a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cb909ab68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VISUAL SOFTWARE SYSTEMS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VISUAL SOFTWARE SYSTEMS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VISUAL SOFTWARE SYSTEMS LTD ble etablert [år] og holder til i Gu15 1 Lh Camberley.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VISUAL SOFTWARE SYSTEMS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VISUAL SOFTWARE SYSTEMS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VISUAL SOFTWARE SYSTEMS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Ropley Maywood drive Portsmouth 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Gu15 1 Lh Camberley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891 848 692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VISUAL SOFTWARE SYSTEMS LTD</a:t>
            </a:r>
          </a:p>
        </p:txBody>
      </p:sp>
    </p:spTree>
  </p:cSld>
  <p:clrMapOvr>
    <a:masterClrMapping xmlns:a="http://schemas.openxmlformats.org/drawingml/2006/main"/>
  </p:clrMapOvr>
</p:sld>
</file>