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6c3827b4c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23c278015444d"/>
  </p:sldMasterIdLst>
  <p:sldIdLst>
    <p:sldId xmlns:r="http://schemas.openxmlformats.org/officeDocument/2006/relationships" id="256" r:id="Read648a376b044e3"/>
    <p:sldId xmlns:r="http://schemas.openxmlformats.org/officeDocument/2006/relationships" id="257" r:id="R77bc1099db8a407b"/>
    <p:sldId xmlns:r="http://schemas.openxmlformats.org/officeDocument/2006/relationships" id="258" r:id="R30b970c1cc25443b"/>
    <p:sldId xmlns:r="http://schemas.openxmlformats.org/officeDocument/2006/relationships" id="259" r:id="R5a55b9dd201e4396"/>
    <p:sldId xmlns:r="http://schemas.openxmlformats.org/officeDocument/2006/relationships" id="260" r:id="R1757ee19f2574fd1"/>
    <p:sldId xmlns:r="http://schemas.openxmlformats.org/officeDocument/2006/relationships" id="261" r:id="R0b32dea3b220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23c278015444d" /><Relationship Type="http://schemas.openxmlformats.org/officeDocument/2006/relationships/slide" Target="/ppt/slides/slide1.xml" Id="Read648a376b044e3" /><Relationship Type="http://schemas.openxmlformats.org/officeDocument/2006/relationships/slide" Target="/ppt/slides/slide2.xml" Id="R77bc1099db8a407b" /><Relationship Type="http://schemas.openxmlformats.org/officeDocument/2006/relationships/slide" Target="/ppt/slides/slide3.xml" Id="R30b970c1cc25443b" /><Relationship Type="http://schemas.openxmlformats.org/officeDocument/2006/relationships/slide" Target="/ppt/slides/slide4.xml" Id="R5a55b9dd201e4396" /><Relationship Type="http://schemas.openxmlformats.org/officeDocument/2006/relationships/slide" Target="/ppt/slides/slide5.xml" Id="R1757ee19f2574fd1" /><Relationship Type="http://schemas.openxmlformats.org/officeDocument/2006/relationships/slide" Target="/ppt/slides/slide6.xml" Id="R0b32dea3b220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467ff66b8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5d57b79164d1f" /><Relationship Type="http://schemas.openxmlformats.org/officeDocument/2006/relationships/theme" Target="/ppt/slideMasters/theme/theme1.xml" Id="R9ec9c09563bb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5d57b79164d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ee81b53b6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92180160d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9bbb4cc4c4e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8a998aa6c4b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4fe64c47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1ece54f79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PB DESIGN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 DESIGN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891 840 152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DESIGN MEDIA AS</a:t>
            </a:r>
          </a:p>
        </p:txBody>
      </p:sp>
    </p:spTree>
  </p:cSld>
  <p:clrMapOvr>
    <a:masterClrMapping xmlns:a="http://schemas.openxmlformats.org/drawingml/2006/main"/>
  </p:clrMapOvr>
</p:sld>
</file>