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9cefe510a4c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7f5ca975a4bc2"/>
  </p:sldMasterIdLst>
  <p:sldIdLst>
    <p:sldId xmlns:r="http://schemas.openxmlformats.org/officeDocument/2006/relationships" id="256" r:id="R668891c523c442d5"/>
    <p:sldId xmlns:r="http://schemas.openxmlformats.org/officeDocument/2006/relationships" id="257" r:id="R36b2dd1a3fe24ece"/>
    <p:sldId xmlns:r="http://schemas.openxmlformats.org/officeDocument/2006/relationships" id="258" r:id="R14552f4d9a544de9"/>
    <p:sldId xmlns:r="http://schemas.openxmlformats.org/officeDocument/2006/relationships" id="259" r:id="Re8463cc8bdd14cae"/>
    <p:sldId xmlns:r="http://schemas.openxmlformats.org/officeDocument/2006/relationships" id="260" r:id="Rf94cae7c9047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7f5ca975a4bc2" /><Relationship Type="http://schemas.openxmlformats.org/officeDocument/2006/relationships/slide" Target="/ppt/slides/slide1.xml" Id="R668891c523c442d5" /><Relationship Type="http://schemas.openxmlformats.org/officeDocument/2006/relationships/slide" Target="/ppt/slides/slide2.xml" Id="R36b2dd1a3fe24ece" /><Relationship Type="http://schemas.openxmlformats.org/officeDocument/2006/relationships/slide" Target="/ppt/slides/slide3.xml" Id="R14552f4d9a544de9" /><Relationship Type="http://schemas.openxmlformats.org/officeDocument/2006/relationships/slide" Target="/ppt/slides/slide4.xml" Id="Re8463cc8bdd14cae" /><Relationship Type="http://schemas.openxmlformats.org/officeDocument/2006/relationships/slide" Target="/ppt/slides/slide5.xml" Id="Rf94cae7c9047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8c6c0ec22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d1da0b2d4eee" /><Relationship Type="http://schemas.openxmlformats.org/officeDocument/2006/relationships/theme" Target="/ppt/slideMasters/theme/theme1.xml" Id="Rba62bc525ee0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3d1da0b2d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4b687cb6540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6a4f1a3a9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1f0207ed546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8a26e76f5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a6db086c9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UDDEVALLA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UDDEVALLA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UDDEVALLA EIENDOMSINVEST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UDDEVALLA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UDDEVALLA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UDDEVALLA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891 814 062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UDDEVALLA EIENDOMSINVEST AS</a:t>
            </a:r>
          </a:p>
        </p:txBody>
      </p:sp>
    </p:spTree>
  </p:cSld>
  <p:clrMapOvr>
    <a:masterClrMapping xmlns:a="http://schemas.openxmlformats.org/drawingml/2006/main"/>
  </p:clrMapOvr>
</p:sld>
</file>