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c3d68ed9154e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4c8c7b9c404fb8"/>
  </p:sldMasterIdLst>
  <p:sldIdLst>
    <p:sldId xmlns:r="http://schemas.openxmlformats.org/officeDocument/2006/relationships" id="256" r:id="R06ec29480af548ca"/>
    <p:sldId xmlns:r="http://schemas.openxmlformats.org/officeDocument/2006/relationships" id="257" r:id="Re2c4b1ad359d47df"/>
    <p:sldId xmlns:r="http://schemas.openxmlformats.org/officeDocument/2006/relationships" id="258" r:id="R3929f0fc02ca4d61"/>
    <p:sldId xmlns:r="http://schemas.openxmlformats.org/officeDocument/2006/relationships" id="259" r:id="R10d74ab83274460c"/>
    <p:sldId xmlns:r="http://schemas.openxmlformats.org/officeDocument/2006/relationships" id="260" r:id="R896d4a6793f6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c8c7b9c404fb8" /><Relationship Type="http://schemas.openxmlformats.org/officeDocument/2006/relationships/slide" Target="/ppt/slides/slide1.xml" Id="R06ec29480af548ca" /><Relationship Type="http://schemas.openxmlformats.org/officeDocument/2006/relationships/slide" Target="/ppt/slides/slide2.xml" Id="Re2c4b1ad359d47df" /><Relationship Type="http://schemas.openxmlformats.org/officeDocument/2006/relationships/slide" Target="/ppt/slides/slide3.xml" Id="R3929f0fc02ca4d61" /><Relationship Type="http://schemas.openxmlformats.org/officeDocument/2006/relationships/slide" Target="/ppt/slides/slide4.xml" Id="R10d74ab83274460c" /><Relationship Type="http://schemas.openxmlformats.org/officeDocument/2006/relationships/slide" Target="/ppt/slides/slide5.xml" Id="R896d4a6793f6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1fcdf9e3740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d1489b9c149c1" /><Relationship Type="http://schemas.openxmlformats.org/officeDocument/2006/relationships/theme" Target="/ppt/slideMasters/theme/theme1.xml" Id="Re44259b4a8a9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ad1489b9c149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5331cbb5841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8e3f73e144a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f30ec615647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93220b3c44e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997c546f241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EIENDOMSMEGLER 1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1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EIENDOMSMEGLER 1 TELEMARK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1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1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1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891 808 402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1 TELEMARK AS</a:t>
            </a:r>
          </a:p>
        </p:txBody>
      </p:sp>
    </p:spTree>
  </p:cSld>
  <p:clrMapOvr>
    <a:masterClrMapping xmlns:a="http://schemas.openxmlformats.org/drawingml/2006/main"/>
  </p:clrMapOvr>
</p:sld>
</file>