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797fe15e034e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b343116fba4978"/>
  </p:sldMasterIdLst>
  <p:sldIdLst>
    <p:sldId xmlns:r="http://schemas.openxmlformats.org/officeDocument/2006/relationships" id="256" r:id="R326ef953b4874d75"/>
    <p:sldId xmlns:r="http://schemas.openxmlformats.org/officeDocument/2006/relationships" id="257" r:id="R17b212c6771b45bb"/>
    <p:sldId xmlns:r="http://schemas.openxmlformats.org/officeDocument/2006/relationships" id="258" r:id="R64217e3256c64430"/>
    <p:sldId xmlns:r="http://schemas.openxmlformats.org/officeDocument/2006/relationships" id="259" r:id="Rb1ae3a6cd75b4538"/>
    <p:sldId xmlns:r="http://schemas.openxmlformats.org/officeDocument/2006/relationships" id="260" r:id="Rce3cfc4b752549c1"/>
    <p:sldId xmlns:r="http://schemas.openxmlformats.org/officeDocument/2006/relationships" id="261" r:id="Rfb902aba587e43f9"/>
    <p:sldId xmlns:r="http://schemas.openxmlformats.org/officeDocument/2006/relationships" id="262" r:id="R80ac702fb12d43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b343116fba4978" /><Relationship Type="http://schemas.openxmlformats.org/officeDocument/2006/relationships/slide" Target="/ppt/slides/slide1.xml" Id="R326ef953b4874d75" /><Relationship Type="http://schemas.openxmlformats.org/officeDocument/2006/relationships/slide" Target="/ppt/slides/slide2.xml" Id="R17b212c6771b45bb" /><Relationship Type="http://schemas.openxmlformats.org/officeDocument/2006/relationships/slide" Target="/ppt/slides/slide3.xml" Id="R64217e3256c64430" /><Relationship Type="http://schemas.openxmlformats.org/officeDocument/2006/relationships/slide" Target="/ppt/slides/slide4.xml" Id="Rb1ae3a6cd75b4538" /><Relationship Type="http://schemas.openxmlformats.org/officeDocument/2006/relationships/slide" Target="/ppt/slides/slide5.xml" Id="Rce3cfc4b752549c1" /><Relationship Type="http://schemas.openxmlformats.org/officeDocument/2006/relationships/slide" Target="/ppt/slides/slide6.xml" Id="Rfb902aba587e43f9" /><Relationship Type="http://schemas.openxmlformats.org/officeDocument/2006/relationships/slide" Target="/ppt/slides/slide7.xml" Id="R80ac702fb12d43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0cce3130054f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39a100b4174270" /><Relationship Type="http://schemas.openxmlformats.org/officeDocument/2006/relationships/theme" Target="/ppt/slideMasters/theme/theme1.xml" Id="Reb0b0a170def47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39a100b41742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0c2348934b45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6ad8fbc0344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239ada3fe4f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77e2a6a6141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50df21c16498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03f1d1788845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889b8eb1c4a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NILSENS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NILSENS REGNSKAP AS ble etablert [år] og holder til i Kirkenes.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3 101 090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700 884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544 182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990 525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1 824 165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 Knudtzens gate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9900 Kirkenes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arne@nilsensregnskap.no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891 792 212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NILSENS REGNSKAP AS</a:t>
            </a:r>
          </a:p>
        </p:txBody>
      </p:sp>
    </p:spTree>
  </p:cSld>
  <p:clrMapOvr>
    <a:masterClrMapping xmlns:a="http://schemas.openxmlformats.org/drawingml/2006/main"/>
  </p:clrMapOvr>
</p:sld>
</file>