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6237ac233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25892bd3104ca0"/>
  </p:sldMasterIdLst>
  <p:sldIdLst>
    <p:sldId xmlns:r="http://schemas.openxmlformats.org/officeDocument/2006/relationships" id="256" r:id="R49615389a90c40a4"/>
    <p:sldId xmlns:r="http://schemas.openxmlformats.org/officeDocument/2006/relationships" id="257" r:id="R60863b684e0a483a"/>
    <p:sldId xmlns:r="http://schemas.openxmlformats.org/officeDocument/2006/relationships" id="258" r:id="R388bf25a66fe48f0"/>
    <p:sldId xmlns:r="http://schemas.openxmlformats.org/officeDocument/2006/relationships" id="259" r:id="Rc22d47fd01554a7d"/>
    <p:sldId xmlns:r="http://schemas.openxmlformats.org/officeDocument/2006/relationships" id="260" r:id="R6f4d96ea4e074b14"/>
    <p:sldId xmlns:r="http://schemas.openxmlformats.org/officeDocument/2006/relationships" id="261" r:id="R301c437a3a7e4e88"/>
    <p:sldId xmlns:r="http://schemas.openxmlformats.org/officeDocument/2006/relationships" id="262" r:id="Rf6cb347f4d71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5892bd3104ca0" /><Relationship Type="http://schemas.openxmlformats.org/officeDocument/2006/relationships/slide" Target="/ppt/slides/slide1.xml" Id="R49615389a90c40a4" /><Relationship Type="http://schemas.openxmlformats.org/officeDocument/2006/relationships/slide" Target="/ppt/slides/slide2.xml" Id="R60863b684e0a483a" /><Relationship Type="http://schemas.openxmlformats.org/officeDocument/2006/relationships/slide" Target="/ppt/slides/slide3.xml" Id="R388bf25a66fe48f0" /><Relationship Type="http://schemas.openxmlformats.org/officeDocument/2006/relationships/slide" Target="/ppt/slides/slide4.xml" Id="Rc22d47fd01554a7d" /><Relationship Type="http://schemas.openxmlformats.org/officeDocument/2006/relationships/slide" Target="/ppt/slides/slide5.xml" Id="R6f4d96ea4e074b14" /><Relationship Type="http://schemas.openxmlformats.org/officeDocument/2006/relationships/slide" Target="/ppt/slides/slide6.xml" Id="R301c437a3a7e4e88" /><Relationship Type="http://schemas.openxmlformats.org/officeDocument/2006/relationships/slide" Target="/ppt/slides/slide7.xml" Id="Rf6cb347f4d71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42290dedc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77e63a96744f6" /><Relationship Type="http://schemas.openxmlformats.org/officeDocument/2006/relationships/theme" Target="/ppt/slideMasters/theme/theme1.xml" Id="R6ba7e05d38bc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77e63a967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2a69f5059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96dad7c1c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d213d33c6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dae6ce3f2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c052a234048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d952ce8a1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b5f06f4c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SSB ENERGIVEKST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SSB ENERGIVEKST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SSB ENERGIVEKST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SSB ENERGIVEKST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SSB ENERGIVEKST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SSB ENERGIVEKST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−1 029 294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10 128 551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10 152 377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SSB ENERGIVEKST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ARGENTUM SECONDARY AS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ENERGIVEKST II AS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AVANTO OPPORTUNITIES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AVANTO OPPORTUNITIES II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GÅRDÅL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SSB ENERGIVEKST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Kvernevik Ring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SSB ENERGIVEKST AS</a:t>
            </a:r>
          </a:p>
        </p:txBody>
      </p:sp>
    </p:spTree>
  </p:cSld>
  <p:clrMapOvr>
    <a:masterClrMapping xmlns:a="http://schemas.openxmlformats.org/drawingml/2006/main"/>
  </p:clrMapOvr>
</p:sld>
</file>