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b403e18c1745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0653553461434b"/>
  </p:sldMasterIdLst>
  <p:sldIdLst>
    <p:sldId xmlns:r="http://schemas.openxmlformats.org/officeDocument/2006/relationships" id="256" r:id="R388d4595d4bb457d"/>
    <p:sldId xmlns:r="http://schemas.openxmlformats.org/officeDocument/2006/relationships" id="257" r:id="R7096b90b19614204"/>
    <p:sldId xmlns:r="http://schemas.openxmlformats.org/officeDocument/2006/relationships" id="258" r:id="R76735faf1aed4097"/>
    <p:sldId xmlns:r="http://schemas.openxmlformats.org/officeDocument/2006/relationships" id="259" r:id="Rcc443ecd01e045f3"/>
    <p:sldId xmlns:r="http://schemas.openxmlformats.org/officeDocument/2006/relationships" id="260" r:id="R7e551a95df534873"/>
    <p:sldId xmlns:r="http://schemas.openxmlformats.org/officeDocument/2006/relationships" id="261" r:id="Rbd827edfd96644d3"/>
    <p:sldId xmlns:r="http://schemas.openxmlformats.org/officeDocument/2006/relationships" id="262" r:id="Rcb7f6e500f34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653553461434b" /><Relationship Type="http://schemas.openxmlformats.org/officeDocument/2006/relationships/slide" Target="/ppt/slides/slide1.xml" Id="R388d4595d4bb457d" /><Relationship Type="http://schemas.openxmlformats.org/officeDocument/2006/relationships/slide" Target="/ppt/slides/slide2.xml" Id="R7096b90b19614204" /><Relationship Type="http://schemas.openxmlformats.org/officeDocument/2006/relationships/slide" Target="/ppt/slides/slide3.xml" Id="R76735faf1aed4097" /><Relationship Type="http://schemas.openxmlformats.org/officeDocument/2006/relationships/slide" Target="/ppt/slides/slide4.xml" Id="Rcc443ecd01e045f3" /><Relationship Type="http://schemas.openxmlformats.org/officeDocument/2006/relationships/slide" Target="/ppt/slides/slide5.xml" Id="R7e551a95df534873" /><Relationship Type="http://schemas.openxmlformats.org/officeDocument/2006/relationships/slide" Target="/ppt/slides/slide6.xml" Id="Rbd827edfd96644d3" /><Relationship Type="http://schemas.openxmlformats.org/officeDocument/2006/relationships/slide" Target="/ppt/slides/slide7.xml" Id="Rcb7f6e500f34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17e428f48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3f56f2f6f481f" /><Relationship Type="http://schemas.openxmlformats.org/officeDocument/2006/relationships/theme" Target="/ppt/slideMasters/theme/theme1.xml" Id="Rdf51637bf9c8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e3f56f2f6f48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997b78c947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5ab6e5a3648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4b9ba5ebf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b512e708d4f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5943c7d694a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7f3b2c9b546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fb622d1b140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30 219 709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30 054 628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