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c56a15794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6166d0fb804b90"/>
  </p:sldMasterIdLst>
  <p:sldIdLst>
    <p:sldId xmlns:r="http://schemas.openxmlformats.org/officeDocument/2006/relationships" id="256" r:id="Rfbe5fa186b3b43a9"/>
    <p:sldId xmlns:r="http://schemas.openxmlformats.org/officeDocument/2006/relationships" id="257" r:id="R0378596b951d47a1"/>
    <p:sldId xmlns:r="http://schemas.openxmlformats.org/officeDocument/2006/relationships" id="258" r:id="R776f3847569b4c42"/>
    <p:sldId xmlns:r="http://schemas.openxmlformats.org/officeDocument/2006/relationships" id="259" r:id="Ra685dcbe6cbd4893"/>
    <p:sldId xmlns:r="http://schemas.openxmlformats.org/officeDocument/2006/relationships" id="260" r:id="R8e5034617d774cd9"/>
    <p:sldId xmlns:r="http://schemas.openxmlformats.org/officeDocument/2006/relationships" id="261" r:id="R606de6fc79b74115"/>
    <p:sldId xmlns:r="http://schemas.openxmlformats.org/officeDocument/2006/relationships" id="262" r:id="R3b8a1ceee94d44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166d0fb804b90" /><Relationship Type="http://schemas.openxmlformats.org/officeDocument/2006/relationships/slide" Target="/ppt/slides/slide1.xml" Id="Rfbe5fa186b3b43a9" /><Relationship Type="http://schemas.openxmlformats.org/officeDocument/2006/relationships/slide" Target="/ppt/slides/slide2.xml" Id="R0378596b951d47a1" /><Relationship Type="http://schemas.openxmlformats.org/officeDocument/2006/relationships/slide" Target="/ppt/slides/slide3.xml" Id="R776f3847569b4c42" /><Relationship Type="http://schemas.openxmlformats.org/officeDocument/2006/relationships/slide" Target="/ppt/slides/slide4.xml" Id="Ra685dcbe6cbd4893" /><Relationship Type="http://schemas.openxmlformats.org/officeDocument/2006/relationships/slide" Target="/ppt/slides/slide5.xml" Id="R8e5034617d774cd9" /><Relationship Type="http://schemas.openxmlformats.org/officeDocument/2006/relationships/slide" Target="/ppt/slides/slide6.xml" Id="R606de6fc79b74115" /><Relationship Type="http://schemas.openxmlformats.org/officeDocument/2006/relationships/slide" Target="/ppt/slides/slide7.xml" Id="R3b8a1ceee94d44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cd25ef84940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c0f8b613e49e0" /><Relationship Type="http://schemas.openxmlformats.org/officeDocument/2006/relationships/theme" Target="/ppt/slideMasters/theme/theme1.xml" Id="Rf6d32b281660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3c0f8b613e49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f02d3f69a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1dffaeb2b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dc5e767ef47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dccf4e39b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5b8839bab47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0aeafd98149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45cba6a2d45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WESSEL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p-wesse@online.no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