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6daf14a46f4e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4b00447fc04cfe"/>
  </p:sldMasterIdLst>
  <p:sldIdLst>
    <p:sldId xmlns:r="http://schemas.openxmlformats.org/officeDocument/2006/relationships" id="256" r:id="R6427b071cff34f5d"/>
    <p:sldId xmlns:r="http://schemas.openxmlformats.org/officeDocument/2006/relationships" id="257" r:id="Rbc2e919664364f90"/>
    <p:sldId xmlns:r="http://schemas.openxmlformats.org/officeDocument/2006/relationships" id="258" r:id="R7f1496911dbd4c80"/>
    <p:sldId xmlns:r="http://schemas.openxmlformats.org/officeDocument/2006/relationships" id="259" r:id="R543e192775c349b0"/>
    <p:sldId xmlns:r="http://schemas.openxmlformats.org/officeDocument/2006/relationships" id="260" r:id="R9e21d0c63c564840"/>
    <p:sldId xmlns:r="http://schemas.openxmlformats.org/officeDocument/2006/relationships" id="261" r:id="R9ff01e1d30cb4f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4b00447fc04cfe" /><Relationship Type="http://schemas.openxmlformats.org/officeDocument/2006/relationships/slide" Target="/ppt/slides/slide1.xml" Id="R6427b071cff34f5d" /><Relationship Type="http://schemas.openxmlformats.org/officeDocument/2006/relationships/slide" Target="/ppt/slides/slide2.xml" Id="Rbc2e919664364f90" /><Relationship Type="http://schemas.openxmlformats.org/officeDocument/2006/relationships/slide" Target="/ppt/slides/slide3.xml" Id="R7f1496911dbd4c80" /><Relationship Type="http://schemas.openxmlformats.org/officeDocument/2006/relationships/slide" Target="/ppt/slides/slide4.xml" Id="R543e192775c349b0" /><Relationship Type="http://schemas.openxmlformats.org/officeDocument/2006/relationships/slide" Target="/ppt/slides/slide5.xml" Id="R9e21d0c63c564840" /><Relationship Type="http://schemas.openxmlformats.org/officeDocument/2006/relationships/slide" Target="/ppt/slides/slide6.xml" Id="R9ff01e1d30cb4f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6a629c6bb340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fc54ae2ed4674" /><Relationship Type="http://schemas.openxmlformats.org/officeDocument/2006/relationships/theme" Target="/ppt/slideMasters/theme/theme1.xml" Id="R881d9d8b23a644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bfc54ae2ed46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1b42baab94b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b6c6b6d204d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521e8008846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41ae91aa8a40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d4a37f33a4b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23e70294e42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WHITETAIL WEBSERVICE LTD NUF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WHITETAIL WEBSERVICE LTD NUF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WHITETAIL WEBSERVICE LTD NUF ble etablert [år] og holder til i Risør.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WHITETAIL WEBSERVICE LTD NUF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WHITETAIL WEBSERVICE LTD NUF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WHITETAIL WEBSERVICE LTD NUF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724 007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−967 280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11 415 488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156 410 677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157 169 476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WHITETAIL WEBSERVICE LTD NUF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4950 Risør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post@whitetailwebservice.com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891 768 532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WHITETAIL WEBSERVICE LTD NUF</a:t>
            </a:r>
          </a:p>
        </p:txBody>
      </p:sp>
    </p:spTree>
  </p:cSld>
  <p:clrMapOvr>
    <a:masterClrMapping xmlns:a="http://schemas.openxmlformats.org/drawingml/2006/main"/>
  </p:clrMapOvr>
</p:sld>
</file>