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3a9b2bacf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ab631ece8422f"/>
  </p:sldMasterIdLst>
  <p:sldIdLst>
    <p:sldId xmlns:r="http://schemas.openxmlformats.org/officeDocument/2006/relationships" id="256" r:id="Rf50b247f7f014ad9"/>
    <p:sldId xmlns:r="http://schemas.openxmlformats.org/officeDocument/2006/relationships" id="257" r:id="Rc09d20ae4e744c14"/>
    <p:sldId xmlns:r="http://schemas.openxmlformats.org/officeDocument/2006/relationships" id="258" r:id="R2988d7ebc7144e5a"/>
    <p:sldId xmlns:r="http://schemas.openxmlformats.org/officeDocument/2006/relationships" id="259" r:id="R17d147ffdbc04673"/>
    <p:sldId xmlns:r="http://schemas.openxmlformats.org/officeDocument/2006/relationships" id="260" r:id="R75a1203c318d437a"/>
    <p:sldId xmlns:r="http://schemas.openxmlformats.org/officeDocument/2006/relationships" id="261" r:id="R67be7de9c6d3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ab631ece8422f" /><Relationship Type="http://schemas.openxmlformats.org/officeDocument/2006/relationships/slide" Target="/ppt/slides/slide1.xml" Id="Rf50b247f7f014ad9" /><Relationship Type="http://schemas.openxmlformats.org/officeDocument/2006/relationships/slide" Target="/ppt/slides/slide2.xml" Id="Rc09d20ae4e744c14" /><Relationship Type="http://schemas.openxmlformats.org/officeDocument/2006/relationships/slide" Target="/ppt/slides/slide3.xml" Id="R2988d7ebc7144e5a" /><Relationship Type="http://schemas.openxmlformats.org/officeDocument/2006/relationships/slide" Target="/ppt/slides/slide4.xml" Id="R17d147ffdbc04673" /><Relationship Type="http://schemas.openxmlformats.org/officeDocument/2006/relationships/slide" Target="/ppt/slides/slide5.xml" Id="R75a1203c318d437a" /><Relationship Type="http://schemas.openxmlformats.org/officeDocument/2006/relationships/slide" Target="/ppt/slides/slide6.xml" Id="R67be7de9c6d3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1f7f9d72a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f0fe2e0904302" /><Relationship Type="http://schemas.openxmlformats.org/officeDocument/2006/relationships/theme" Target="/ppt/slideMasters/theme/theme1.xml" Id="R2d67ebc79456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f0fe2e090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60a62dcd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651a99a3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7d4cf7fe7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9e6e19dc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19d8a56b2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d8949b6c7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WHITETAIL WEBSERVICE LTD NUF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