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873d36cba4d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efdaed2d44988"/>
  </p:sldMasterIdLst>
  <p:sldIdLst>
    <p:sldId xmlns:r="http://schemas.openxmlformats.org/officeDocument/2006/relationships" id="256" r:id="R7f4a9030bc1043ce"/>
    <p:sldId xmlns:r="http://schemas.openxmlformats.org/officeDocument/2006/relationships" id="257" r:id="R3d0a5fd5b7914a0d"/>
    <p:sldId xmlns:r="http://schemas.openxmlformats.org/officeDocument/2006/relationships" id="258" r:id="R480314cc82e04a5b"/>
    <p:sldId xmlns:r="http://schemas.openxmlformats.org/officeDocument/2006/relationships" id="259" r:id="Reb606629a366496f"/>
    <p:sldId xmlns:r="http://schemas.openxmlformats.org/officeDocument/2006/relationships" id="260" r:id="Re0c845de535a4ef6"/>
    <p:sldId xmlns:r="http://schemas.openxmlformats.org/officeDocument/2006/relationships" id="261" r:id="Rb3ae4263e9bf462a"/>
    <p:sldId xmlns:r="http://schemas.openxmlformats.org/officeDocument/2006/relationships" id="262" r:id="R36f5b981050246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efdaed2d44988" /><Relationship Type="http://schemas.openxmlformats.org/officeDocument/2006/relationships/slide" Target="/ppt/slides/slide1.xml" Id="R7f4a9030bc1043ce" /><Relationship Type="http://schemas.openxmlformats.org/officeDocument/2006/relationships/slide" Target="/ppt/slides/slide2.xml" Id="R3d0a5fd5b7914a0d" /><Relationship Type="http://schemas.openxmlformats.org/officeDocument/2006/relationships/slide" Target="/ppt/slides/slide3.xml" Id="R480314cc82e04a5b" /><Relationship Type="http://schemas.openxmlformats.org/officeDocument/2006/relationships/slide" Target="/ppt/slides/slide4.xml" Id="Reb606629a366496f" /><Relationship Type="http://schemas.openxmlformats.org/officeDocument/2006/relationships/slide" Target="/ppt/slides/slide5.xml" Id="Re0c845de535a4ef6" /><Relationship Type="http://schemas.openxmlformats.org/officeDocument/2006/relationships/slide" Target="/ppt/slides/slide6.xml" Id="Rb3ae4263e9bf462a" /><Relationship Type="http://schemas.openxmlformats.org/officeDocument/2006/relationships/slide" Target="/ppt/slides/slide7.xml" Id="R36f5b981050246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1283dd387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2e79783d841e9" /><Relationship Type="http://schemas.openxmlformats.org/officeDocument/2006/relationships/theme" Target="/ppt/slideMasters/theme/theme1.xml" Id="Rd97e9d7ba083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f2e79783d841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b5cc6c24e45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20dd598d041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f70965d81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a293b05fa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ba4d93d744e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c40c9370649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c18261617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TENI INVEST AS ble etablert [år] og holder til i Mjølkeråen.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TOM-ERIK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Nordgardsleitet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5137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891 766 572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