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c2ab623b74b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de684c397041b2"/>
  </p:sldMasterIdLst>
  <p:sldIdLst>
    <p:sldId xmlns:r="http://schemas.openxmlformats.org/officeDocument/2006/relationships" id="256" r:id="Rcb40730057c847e3"/>
    <p:sldId xmlns:r="http://schemas.openxmlformats.org/officeDocument/2006/relationships" id="257" r:id="Re6a66f3c6ead4213"/>
    <p:sldId xmlns:r="http://schemas.openxmlformats.org/officeDocument/2006/relationships" id="258" r:id="Rc3e9399766a0453f"/>
    <p:sldId xmlns:r="http://schemas.openxmlformats.org/officeDocument/2006/relationships" id="259" r:id="R186c9757aa67448a"/>
    <p:sldId xmlns:r="http://schemas.openxmlformats.org/officeDocument/2006/relationships" id="260" r:id="R429ddb481b6a4908"/>
    <p:sldId xmlns:r="http://schemas.openxmlformats.org/officeDocument/2006/relationships" id="261" r:id="R8f3e76a394894c3f"/>
    <p:sldId xmlns:r="http://schemas.openxmlformats.org/officeDocument/2006/relationships" id="262" r:id="R64995ad4192441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de684c397041b2" /><Relationship Type="http://schemas.openxmlformats.org/officeDocument/2006/relationships/slide" Target="/ppt/slides/slide1.xml" Id="Rcb40730057c847e3" /><Relationship Type="http://schemas.openxmlformats.org/officeDocument/2006/relationships/slide" Target="/ppt/slides/slide2.xml" Id="Re6a66f3c6ead4213" /><Relationship Type="http://schemas.openxmlformats.org/officeDocument/2006/relationships/slide" Target="/ppt/slides/slide3.xml" Id="Rc3e9399766a0453f" /><Relationship Type="http://schemas.openxmlformats.org/officeDocument/2006/relationships/slide" Target="/ppt/slides/slide4.xml" Id="R186c9757aa67448a" /><Relationship Type="http://schemas.openxmlformats.org/officeDocument/2006/relationships/slide" Target="/ppt/slides/slide5.xml" Id="R429ddb481b6a4908" /><Relationship Type="http://schemas.openxmlformats.org/officeDocument/2006/relationships/slide" Target="/ppt/slides/slide6.xml" Id="R8f3e76a394894c3f" /><Relationship Type="http://schemas.openxmlformats.org/officeDocument/2006/relationships/slide" Target="/ppt/slides/slide7.xml" Id="R64995ad4192441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32b70287d4f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f4d5ffb4c4c27" /><Relationship Type="http://schemas.openxmlformats.org/officeDocument/2006/relationships/theme" Target="/ppt/slideMasters/theme/theme1.xml" Id="R593de4044ff242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3f4d5ffb4c4c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bfae25e084f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7ef2433c3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fdd46336b46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ca6830349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25068aafd47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ba70afe3b949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458592ffd4b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INFLUENCE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INFLUENCE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−678 383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HARBERG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INFLUENCE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891 755 902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INFLUENCE AS</a:t>
            </a:r>
          </a:p>
        </p:txBody>
      </p:sp>
    </p:spTree>
  </p:cSld>
  <p:clrMapOvr>
    <a:masterClrMapping xmlns:a="http://schemas.openxmlformats.org/drawingml/2006/main"/>
  </p:clrMapOvr>
</p:sld>
</file>