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dadda2256145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f5605448de43ec"/>
  </p:sldMasterIdLst>
  <p:sldIdLst>
    <p:sldId xmlns:r="http://schemas.openxmlformats.org/officeDocument/2006/relationships" id="256" r:id="R6461081e279f4f7d"/>
    <p:sldId xmlns:r="http://schemas.openxmlformats.org/officeDocument/2006/relationships" id="257" r:id="Re0e44529086a4abd"/>
    <p:sldId xmlns:r="http://schemas.openxmlformats.org/officeDocument/2006/relationships" id="258" r:id="R23df71bb1ecd47d1"/>
    <p:sldId xmlns:r="http://schemas.openxmlformats.org/officeDocument/2006/relationships" id="259" r:id="R1b73b036a3034d64"/>
    <p:sldId xmlns:r="http://schemas.openxmlformats.org/officeDocument/2006/relationships" id="260" r:id="R67ec975668ba4358"/>
    <p:sldId xmlns:r="http://schemas.openxmlformats.org/officeDocument/2006/relationships" id="261" r:id="Re19aa075d6f541c9"/>
    <p:sldId xmlns:r="http://schemas.openxmlformats.org/officeDocument/2006/relationships" id="262" r:id="Rb25eb76f9ca345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5605448de43ec" /><Relationship Type="http://schemas.openxmlformats.org/officeDocument/2006/relationships/slide" Target="/ppt/slides/slide1.xml" Id="R6461081e279f4f7d" /><Relationship Type="http://schemas.openxmlformats.org/officeDocument/2006/relationships/slide" Target="/ppt/slides/slide2.xml" Id="Re0e44529086a4abd" /><Relationship Type="http://schemas.openxmlformats.org/officeDocument/2006/relationships/slide" Target="/ppt/slides/slide3.xml" Id="R23df71bb1ecd47d1" /><Relationship Type="http://schemas.openxmlformats.org/officeDocument/2006/relationships/slide" Target="/ppt/slides/slide4.xml" Id="R1b73b036a3034d64" /><Relationship Type="http://schemas.openxmlformats.org/officeDocument/2006/relationships/slide" Target="/ppt/slides/slide5.xml" Id="R67ec975668ba4358" /><Relationship Type="http://schemas.openxmlformats.org/officeDocument/2006/relationships/slide" Target="/ppt/slides/slide6.xml" Id="Re19aa075d6f541c9" /><Relationship Type="http://schemas.openxmlformats.org/officeDocument/2006/relationships/slide" Target="/ppt/slides/slide7.xml" Id="Rb25eb76f9ca345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ec674e15045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6396ba5d74976" /><Relationship Type="http://schemas.openxmlformats.org/officeDocument/2006/relationships/theme" Target="/ppt/slideMasters/theme/theme1.xml" Id="Rbd83bd3c947448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06396ba5d749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3325d449f43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28c0195b4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e8b9af25248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615eb711e4a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35c840d574e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3e3f7049d4c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bbe721c4d40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 CONSULTING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5 100 907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5 209 541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KILDAL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Monolittveien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891 730 152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AS</a:t>
            </a:r>
          </a:p>
        </p:txBody>
      </p:sp>
    </p:spTree>
  </p:cSld>
  <p:clrMapOvr>
    <a:masterClrMapping xmlns:a="http://schemas.openxmlformats.org/drawingml/2006/main"/>
  </p:clrMapOvr>
</p:sld>
</file>