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40c9741c3a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3e098abb674895"/>
  </p:sldMasterIdLst>
  <p:sldIdLst>
    <p:sldId xmlns:r="http://schemas.openxmlformats.org/officeDocument/2006/relationships" id="256" r:id="R43398caa041f42d1"/>
    <p:sldId xmlns:r="http://schemas.openxmlformats.org/officeDocument/2006/relationships" id="257" r:id="R621713f1bfe64311"/>
    <p:sldId xmlns:r="http://schemas.openxmlformats.org/officeDocument/2006/relationships" id="258" r:id="R236f75ec614c4b8f"/>
    <p:sldId xmlns:r="http://schemas.openxmlformats.org/officeDocument/2006/relationships" id="259" r:id="R72c20a48537644d6"/>
    <p:sldId xmlns:r="http://schemas.openxmlformats.org/officeDocument/2006/relationships" id="260" r:id="Re754dae55af44a2b"/>
    <p:sldId xmlns:r="http://schemas.openxmlformats.org/officeDocument/2006/relationships" id="261" r:id="R8524f7eabccc4d9d"/>
    <p:sldId xmlns:r="http://schemas.openxmlformats.org/officeDocument/2006/relationships" id="262" r:id="R9f97535ddd214b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e098abb674895" /><Relationship Type="http://schemas.openxmlformats.org/officeDocument/2006/relationships/slide" Target="/ppt/slides/slide1.xml" Id="R43398caa041f42d1" /><Relationship Type="http://schemas.openxmlformats.org/officeDocument/2006/relationships/slide" Target="/ppt/slides/slide2.xml" Id="R621713f1bfe64311" /><Relationship Type="http://schemas.openxmlformats.org/officeDocument/2006/relationships/slide" Target="/ppt/slides/slide3.xml" Id="R236f75ec614c4b8f" /><Relationship Type="http://schemas.openxmlformats.org/officeDocument/2006/relationships/slide" Target="/ppt/slides/slide4.xml" Id="R72c20a48537644d6" /><Relationship Type="http://schemas.openxmlformats.org/officeDocument/2006/relationships/slide" Target="/ppt/slides/slide5.xml" Id="Re754dae55af44a2b" /><Relationship Type="http://schemas.openxmlformats.org/officeDocument/2006/relationships/slide" Target="/ppt/slides/slide6.xml" Id="R8524f7eabccc4d9d" /><Relationship Type="http://schemas.openxmlformats.org/officeDocument/2006/relationships/slide" Target="/ppt/slides/slide7.xml" Id="R9f97535ddd214b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44765e95546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c4ad5427e41b2" /><Relationship Type="http://schemas.openxmlformats.org/officeDocument/2006/relationships/theme" Target="/ppt/slideMasters/theme/theme1.xml" Id="Ra81c3fcc2c9542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c4ad5427e41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4edcca476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f31bdcb1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4733d8d9d4a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627ccec53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a662b6d9d46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5fd27086c4c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f52815d0546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SNEKVIK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47 505 821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69 105 500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