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f6fceb1aaa4f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db4f1d6c7548fc"/>
  </p:sldMasterIdLst>
  <p:sldIdLst>
    <p:sldId xmlns:r="http://schemas.openxmlformats.org/officeDocument/2006/relationships" id="256" r:id="R38807a41cd79476e"/>
    <p:sldId xmlns:r="http://schemas.openxmlformats.org/officeDocument/2006/relationships" id="257" r:id="R1ad2abb79f3340fa"/>
    <p:sldId xmlns:r="http://schemas.openxmlformats.org/officeDocument/2006/relationships" id="258" r:id="R34f6ebb6e9184a39"/>
    <p:sldId xmlns:r="http://schemas.openxmlformats.org/officeDocument/2006/relationships" id="259" r:id="R813049c3080d44b4"/>
    <p:sldId xmlns:r="http://schemas.openxmlformats.org/officeDocument/2006/relationships" id="260" r:id="Ra3d8c771954e41b3"/>
    <p:sldId xmlns:r="http://schemas.openxmlformats.org/officeDocument/2006/relationships" id="261" r:id="R36d21110a66d488d"/>
    <p:sldId xmlns:r="http://schemas.openxmlformats.org/officeDocument/2006/relationships" id="262" r:id="R08537409674a4a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db4f1d6c7548fc" /><Relationship Type="http://schemas.openxmlformats.org/officeDocument/2006/relationships/slide" Target="/ppt/slides/slide1.xml" Id="R38807a41cd79476e" /><Relationship Type="http://schemas.openxmlformats.org/officeDocument/2006/relationships/slide" Target="/ppt/slides/slide2.xml" Id="R1ad2abb79f3340fa" /><Relationship Type="http://schemas.openxmlformats.org/officeDocument/2006/relationships/slide" Target="/ppt/slides/slide3.xml" Id="R34f6ebb6e9184a39" /><Relationship Type="http://schemas.openxmlformats.org/officeDocument/2006/relationships/slide" Target="/ppt/slides/slide4.xml" Id="R813049c3080d44b4" /><Relationship Type="http://schemas.openxmlformats.org/officeDocument/2006/relationships/slide" Target="/ppt/slides/slide5.xml" Id="Ra3d8c771954e41b3" /><Relationship Type="http://schemas.openxmlformats.org/officeDocument/2006/relationships/slide" Target="/ppt/slides/slide6.xml" Id="R36d21110a66d488d" /><Relationship Type="http://schemas.openxmlformats.org/officeDocument/2006/relationships/slide" Target="/ppt/slides/slide7.xml" Id="R08537409674a4a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345ae5df8b46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db73a832f4986" /><Relationship Type="http://schemas.openxmlformats.org/officeDocument/2006/relationships/theme" Target="/ppt/slideMasters/theme/theme1.xml" Id="R416ee8991dd446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3db73a832f49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6f011090646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f373a111845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04b0bce5c44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733ce9c3744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556f3b32743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aff9e10464c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b8886d22f4d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SNEKVIK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SNEKVIK EIENDOM AS ble etablert [år] og holder til i Kyrksæterøra.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1 789 448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−1 994 844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1 312 925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54 582 819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76 513 235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EILIS EIENDOM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ESIKO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N-HOLDING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7200 Kyrksæterøra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891 729 472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SNEKVIK EIENDOM AS</a:t>
            </a:r>
          </a:p>
        </p:txBody>
      </p:sp>
    </p:spTree>
  </p:cSld>
  <p:clrMapOvr>
    <a:masterClrMapping xmlns:a="http://schemas.openxmlformats.org/drawingml/2006/main"/>
  </p:clrMapOvr>
</p:sld>
</file>