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ab88996c2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0e23623ce640f2"/>
  </p:sldMasterIdLst>
  <p:sldIdLst>
    <p:sldId xmlns:r="http://schemas.openxmlformats.org/officeDocument/2006/relationships" id="256" r:id="Rb1cc5847b2644ddf"/>
    <p:sldId xmlns:r="http://schemas.openxmlformats.org/officeDocument/2006/relationships" id="257" r:id="R428303276e6f47cd"/>
    <p:sldId xmlns:r="http://schemas.openxmlformats.org/officeDocument/2006/relationships" id="258" r:id="Ra8eb651b49cf4c06"/>
    <p:sldId xmlns:r="http://schemas.openxmlformats.org/officeDocument/2006/relationships" id="259" r:id="R540e0b14c00c44bd"/>
    <p:sldId xmlns:r="http://schemas.openxmlformats.org/officeDocument/2006/relationships" id="260" r:id="R408a5d2442dd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e23623ce640f2" /><Relationship Type="http://schemas.openxmlformats.org/officeDocument/2006/relationships/slide" Target="/ppt/slides/slide1.xml" Id="Rb1cc5847b2644ddf" /><Relationship Type="http://schemas.openxmlformats.org/officeDocument/2006/relationships/slide" Target="/ppt/slides/slide2.xml" Id="R428303276e6f47cd" /><Relationship Type="http://schemas.openxmlformats.org/officeDocument/2006/relationships/slide" Target="/ppt/slides/slide3.xml" Id="Ra8eb651b49cf4c06" /><Relationship Type="http://schemas.openxmlformats.org/officeDocument/2006/relationships/slide" Target="/ppt/slides/slide4.xml" Id="R540e0b14c00c44bd" /><Relationship Type="http://schemas.openxmlformats.org/officeDocument/2006/relationships/slide" Target="/ppt/slides/slide5.xml" Id="R408a5d2442dd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a6c41b9c9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bfd9950de48ee" /><Relationship Type="http://schemas.openxmlformats.org/officeDocument/2006/relationships/theme" Target="/ppt/slideMasters/theme/theme1.xml" Id="Rcaf9ad32ab06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1bfd9950de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3d3196d7a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045e545f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9846742ef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4af994dcb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eada39d3e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SO-BAR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SO-BAR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SO-BAR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SO-BAR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SO-BAR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SO-BAR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891 681 682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SO-BAR AS</a:t>
            </a:r>
          </a:p>
        </p:txBody>
      </p:sp>
    </p:spTree>
  </p:cSld>
  <p:clrMapOvr>
    <a:masterClrMapping xmlns:a="http://schemas.openxmlformats.org/drawingml/2006/main"/>
  </p:clrMapOvr>
</p:sld>
</file>