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36b1db65f24c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5bc8b184dc4be5"/>
  </p:sldMasterIdLst>
  <p:sldIdLst>
    <p:sldId xmlns:r="http://schemas.openxmlformats.org/officeDocument/2006/relationships" id="256" r:id="R6f447bca9bf34432"/>
    <p:sldId xmlns:r="http://schemas.openxmlformats.org/officeDocument/2006/relationships" id="257" r:id="R4311cb38b1854300"/>
    <p:sldId xmlns:r="http://schemas.openxmlformats.org/officeDocument/2006/relationships" id="258" r:id="R25e665d1ab884017"/>
    <p:sldId xmlns:r="http://schemas.openxmlformats.org/officeDocument/2006/relationships" id="259" r:id="R1be7f1b3eb444d59"/>
    <p:sldId xmlns:r="http://schemas.openxmlformats.org/officeDocument/2006/relationships" id="260" r:id="R8a192b3e304c40ec"/>
    <p:sldId xmlns:r="http://schemas.openxmlformats.org/officeDocument/2006/relationships" id="261" r:id="R78b87f23169f4e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5bc8b184dc4be5" /><Relationship Type="http://schemas.openxmlformats.org/officeDocument/2006/relationships/slide" Target="/ppt/slides/slide1.xml" Id="R6f447bca9bf34432" /><Relationship Type="http://schemas.openxmlformats.org/officeDocument/2006/relationships/slide" Target="/ppt/slides/slide2.xml" Id="R4311cb38b1854300" /><Relationship Type="http://schemas.openxmlformats.org/officeDocument/2006/relationships/slide" Target="/ppt/slides/slide3.xml" Id="R25e665d1ab884017" /><Relationship Type="http://schemas.openxmlformats.org/officeDocument/2006/relationships/slide" Target="/ppt/slides/slide4.xml" Id="R1be7f1b3eb444d59" /><Relationship Type="http://schemas.openxmlformats.org/officeDocument/2006/relationships/slide" Target="/ppt/slides/slide5.xml" Id="R8a192b3e304c40ec" /><Relationship Type="http://schemas.openxmlformats.org/officeDocument/2006/relationships/slide" Target="/ppt/slides/slide6.xml" Id="R78b87f23169f4e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95fd48d9434b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141cdce96444e" /><Relationship Type="http://schemas.openxmlformats.org/officeDocument/2006/relationships/theme" Target="/ppt/slideMasters/theme/theme1.xml" Id="R9bc033fc8f7546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0141cdce9644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08864930b47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ebb35fce746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d1c8d15b649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968d7b6b84f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ba4d7c8384b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c706fd70d40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ITET BUSINESS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ITET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ITET BUSINESS SOLUTIONS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ITET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ITET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ITET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ITET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891 681 402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ITET BUSINESS SOLUTIONS AS</a:t>
            </a:r>
          </a:p>
        </p:txBody>
      </p:sp>
    </p:spTree>
  </p:cSld>
  <p:clrMapOvr>
    <a:masterClrMapping xmlns:a="http://schemas.openxmlformats.org/drawingml/2006/main"/>
  </p:clrMapOvr>
</p:sld>
</file>