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d293e022ff48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7916212a19473f"/>
  </p:sldMasterIdLst>
  <p:sldIdLst>
    <p:sldId xmlns:r="http://schemas.openxmlformats.org/officeDocument/2006/relationships" id="256" r:id="R7a74f79ed2144561"/>
    <p:sldId xmlns:r="http://schemas.openxmlformats.org/officeDocument/2006/relationships" id="257" r:id="Rbbff970936ff40b9"/>
    <p:sldId xmlns:r="http://schemas.openxmlformats.org/officeDocument/2006/relationships" id="258" r:id="R3be20224f4a24881"/>
    <p:sldId xmlns:r="http://schemas.openxmlformats.org/officeDocument/2006/relationships" id="259" r:id="R7a6fcd720d744ceb"/>
    <p:sldId xmlns:r="http://schemas.openxmlformats.org/officeDocument/2006/relationships" id="260" r:id="R6f5a5cec754b42ee"/>
    <p:sldId xmlns:r="http://schemas.openxmlformats.org/officeDocument/2006/relationships" id="261" r:id="R5d93656917224e51"/>
    <p:sldId xmlns:r="http://schemas.openxmlformats.org/officeDocument/2006/relationships" id="262" r:id="Rddeb53f358cb49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916212a19473f" /><Relationship Type="http://schemas.openxmlformats.org/officeDocument/2006/relationships/slide" Target="/ppt/slides/slide1.xml" Id="R7a74f79ed2144561" /><Relationship Type="http://schemas.openxmlformats.org/officeDocument/2006/relationships/slide" Target="/ppt/slides/slide2.xml" Id="Rbbff970936ff40b9" /><Relationship Type="http://schemas.openxmlformats.org/officeDocument/2006/relationships/slide" Target="/ppt/slides/slide3.xml" Id="R3be20224f4a24881" /><Relationship Type="http://schemas.openxmlformats.org/officeDocument/2006/relationships/slide" Target="/ppt/slides/slide4.xml" Id="R7a6fcd720d744ceb" /><Relationship Type="http://schemas.openxmlformats.org/officeDocument/2006/relationships/slide" Target="/ppt/slides/slide5.xml" Id="R6f5a5cec754b42ee" /><Relationship Type="http://schemas.openxmlformats.org/officeDocument/2006/relationships/slide" Target="/ppt/slides/slide6.xml" Id="R5d93656917224e51" /><Relationship Type="http://schemas.openxmlformats.org/officeDocument/2006/relationships/slide" Target="/ppt/slides/slide7.xml" Id="Rddeb53f358cb49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039b9c20c45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72917ff8d4c6c" /><Relationship Type="http://schemas.openxmlformats.org/officeDocument/2006/relationships/theme" Target="/ppt/slideMasters/theme/theme1.xml" Id="R246f0fa1495a4c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472917ff8d4c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91fb0477744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f6ecad70542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da77e6dcd42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9f6f0a21148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ec30a4d4c4c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98789acd142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f2ba298534a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KULLE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KULLE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690 650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800 830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1 505 670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KULSRUD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Auglendsmyrå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891 670 192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 INVEST AS</a:t>
            </a:r>
          </a:p>
        </p:txBody>
      </p:sp>
    </p:spTree>
  </p:cSld>
  <p:clrMapOvr>
    <a:masterClrMapping xmlns:a="http://schemas.openxmlformats.org/drawingml/2006/main"/>
  </p:clrMapOvr>
</p:sld>
</file>