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925d3fcf1c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170bfd4674530"/>
  </p:sldMasterIdLst>
  <p:sldIdLst>
    <p:sldId xmlns:r="http://schemas.openxmlformats.org/officeDocument/2006/relationships" id="256" r:id="R0bcfa62c6cab4c31"/>
    <p:sldId xmlns:r="http://schemas.openxmlformats.org/officeDocument/2006/relationships" id="257" r:id="Rd84c5cabc42845d8"/>
    <p:sldId xmlns:r="http://schemas.openxmlformats.org/officeDocument/2006/relationships" id="258" r:id="Ra0db2c01098e4135"/>
    <p:sldId xmlns:r="http://schemas.openxmlformats.org/officeDocument/2006/relationships" id="259" r:id="R41edfa0c553e4409"/>
    <p:sldId xmlns:r="http://schemas.openxmlformats.org/officeDocument/2006/relationships" id="260" r:id="R6669cf80ce9b48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170bfd4674530" /><Relationship Type="http://schemas.openxmlformats.org/officeDocument/2006/relationships/slide" Target="/ppt/slides/slide1.xml" Id="R0bcfa62c6cab4c31" /><Relationship Type="http://schemas.openxmlformats.org/officeDocument/2006/relationships/slide" Target="/ppt/slides/slide2.xml" Id="Rd84c5cabc42845d8" /><Relationship Type="http://schemas.openxmlformats.org/officeDocument/2006/relationships/slide" Target="/ppt/slides/slide3.xml" Id="Ra0db2c01098e4135" /><Relationship Type="http://schemas.openxmlformats.org/officeDocument/2006/relationships/slide" Target="/ppt/slides/slide4.xml" Id="R41edfa0c553e4409" /><Relationship Type="http://schemas.openxmlformats.org/officeDocument/2006/relationships/slide" Target="/ppt/slides/slide5.xml" Id="R6669cf80ce9b48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f0f32230d4b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dcfb9bcb4b90" /><Relationship Type="http://schemas.openxmlformats.org/officeDocument/2006/relationships/theme" Target="/ppt/slideMasters/theme/theme1.xml" Id="Ra837cf00e9e648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efdcfb9bcb4b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3e6180711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78da4e0724c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577d2552344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dc43a196d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5ddcd04a2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SIGURD ØYO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SIGURD ØYO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SIGURD ØYO DA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SIGURD ØYO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SIGURD ØYO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SIGURD ØYO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891 665 792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SIGURD ØYO DA</a:t>
            </a:r>
          </a:p>
        </p:txBody>
      </p:sp>
    </p:spTree>
  </p:cSld>
  <p:clrMapOvr>
    <a:masterClrMapping xmlns:a="http://schemas.openxmlformats.org/drawingml/2006/main"/>
  </p:clrMapOvr>
</p:sld>
</file>