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ac784e64c148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27551fa2154946"/>
  </p:sldMasterIdLst>
  <p:sldIdLst>
    <p:sldId xmlns:r="http://schemas.openxmlformats.org/officeDocument/2006/relationships" id="256" r:id="R8c3a6779bab7415c"/>
    <p:sldId xmlns:r="http://schemas.openxmlformats.org/officeDocument/2006/relationships" id="257" r:id="R6797af8d752e4fdb"/>
    <p:sldId xmlns:r="http://schemas.openxmlformats.org/officeDocument/2006/relationships" id="258" r:id="R3ace7950f77b42ba"/>
    <p:sldId xmlns:r="http://schemas.openxmlformats.org/officeDocument/2006/relationships" id="259" r:id="Rfa40519b712d4110"/>
    <p:sldId xmlns:r="http://schemas.openxmlformats.org/officeDocument/2006/relationships" id="260" r:id="R43e9d7bf34444219"/>
    <p:sldId xmlns:r="http://schemas.openxmlformats.org/officeDocument/2006/relationships" id="261" r:id="Ra5d2405ec6264ff5"/>
    <p:sldId xmlns:r="http://schemas.openxmlformats.org/officeDocument/2006/relationships" id="262" r:id="Rca1f02464f7e4b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27551fa2154946" /><Relationship Type="http://schemas.openxmlformats.org/officeDocument/2006/relationships/slide" Target="/ppt/slides/slide1.xml" Id="R8c3a6779bab7415c" /><Relationship Type="http://schemas.openxmlformats.org/officeDocument/2006/relationships/slide" Target="/ppt/slides/slide2.xml" Id="R6797af8d752e4fdb" /><Relationship Type="http://schemas.openxmlformats.org/officeDocument/2006/relationships/slide" Target="/ppt/slides/slide3.xml" Id="R3ace7950f77b42ba" /><Relationship Type="http://schemas.openxmlformats.org/officeDocument/2006/relationships/slide" Target="/ppt/slides/slide4.xml" Id="Rfa40519b712d4110" /><Relationship Type="http://schemas.openxmlformats.org/officeDocument/2006/relationships/slide" Target="/ppt/slides/slide5.xml" Id="R43e9d7bf34444219" /><Relationship Type="http://schemas.openxmlformats.org/officeDocument/2006/relationships/slide" Target="/ppt/slides/slide6.xml" Id="Ra5d2405ec6264ff5" /><Relationship Type="http://schemas.openxmlformats.org/officeDocument/2006/relationships/slide" Target="/ppt/slides/slide7.xml" Id="Rca1f02464f7e4b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baeaf462e340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1381ce4384eeb" /><Relationship Type="http://schemas.openxmlformats.org/officeDocument/2006/relationships/theme" Target="/ppt/slideMasters/theme/theme1.xml" Id="Rb88251974adc4c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91381ce4384e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c581dda2b48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7cba5767e45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b12eca15b4d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c3605a1cc40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2d407948a43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710dbb53144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fe76542e247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GODFARFOSS KRAFT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GODFARFOSS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GODFARFOSS KRAFT AS ble etablert [år] og holder til i Uvdal.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GODFARFOSS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GODFARFOSS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GODFARFOSS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−720 229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−297 432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60 817 297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251 886 433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GODFARFOSS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GLITRE ENERGI PRODUKSJON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 KOMMUNE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NORE OG UVDAL KOMMUNE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GODFARFOSS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Pålsbuvegen 857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3632 Uvdal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891 634 102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GODFARFOSS KRAFT AS</a:t>
            </a:r>
          </a:p>
        </p:txBody>
      </p:sp>
    </p:spTree>
  </p:cSld>
  <p:clrMapOvr>
    <a:masterClrMapping xmlns:a="http://schemas.openxmlformats.org/drawingml/2006/main"/>
  </p:clrMapOvr>
</p:sld>
</file>