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644e97ba7642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16dfcf210b4add"/>
  </p:sldMasterIdLst>
  <p:sldIdLst>
    <p:sldId xmlns:r="http://schemas.openxmlformats.org/officeDocument/2006/relationships" id="256" r:id="Rea1bd1043ed04aaf"/>
    <p:sldId xmlns:r="http://schemas.openxmlformats.org/officeDocument/2006/relationships" id="257" r:id="R232e96f244ff4a06"/>
    <p:sldId xmlns:r="http://schemas.openxmlformats.org/officeDocument/2006/relationships" id="258" r:id="R5b86bec11b544ebe"/>
    <p:sldId xmlns:r="http://schemas.openxmlformats.org/officeDocument/2006/relationships" id="259" r:id="R43a8323845204342"/>
    <p:sldId xmlns:r="http://schemas.openxmlformats.org/officeDocument/2006/relationships" id="260" r:id="R45d6f602bdc743a7"/>
    <p:sldId xmlns:r="http://schemas.openxmlformats.org/officeDocument/2006/relationships" id="261" r:id="Re8cd7c28a40b468c"/>
    <p:sldId xmlns:r="http://schemas.openxmlformats.org/officeDocument/2006/relationships" id="262" r:id="Rc7b395b8bbb548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6dfcf210b4add" /><Relationship Type="http://schemas.openxmlformats.org/officeDocument/2006/relationships/slide" Target="/ppt/slides/slide1.xml" Id="Rea1bd1043ed04aaf" /><Relationship Type="http://schemas.openxmlformats.org/officeDocument/2006/relationships/slide" Target="/ppt/slides/slide2.xml" Id="R232e96f244ff4a06" /><Relationship Type="http://schemas.openxmlformats.org/officeDocument/2006/relationships/slide" Target="/ppt/slides/slide3.xml" Id="R5b86bec11b544ebe" /><Relationship Type="http://schemas.openxmlformats.org/officeDocument/2006/relationships/slide" Target="/ppt/slides/slide4.xml" Id="R43a8323845204342" /><Relationship Type="http://schemas.openxmlformats.org/officeDocument/2006/relationships/slide" Target="/ppt/slides/slide5.xml" Id="R45d6f602bdc743a7" /><Relationship Type="http://schemas.openxmlformats.org/officeDocument/2006/relationships/slide" Target="/ppt/slides/slide6.xml" Id="Re8cd7c28a40b468c" /><Relationship Type="http://schemas.openxmlformats.org/officeDocument/2006/relationships/slide" Target="/ppt/slides/slide7.xml" Id="Rc7b395b8bbb548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7beff33ba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fc55fe034452a" /><Relationship Type="http://schemas.openxmlformats.org/officeDocument/2006/relationships/theme" Target="/ppt/slideMasters/theme/theme1.xml" Id="Reab9c76bcab84c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afc55fe03445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558871efe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da88adb294e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1be312b8247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645c09de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26bd27ff14b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c01dfb6b54d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a657393d049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UTO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−33 231 987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1 157 745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FELIX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98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891 622 112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UTO AS</a:t>
            </a:r>
          </a:p>
        </p:txBody>
      </p:sp>
    </p:spTree>
  </p:cSld>
  <p:clrMapOvr>
    <a:masterClrMapping xmlns:a="http://schemas.openxmlformats.org/drawingml/2006/main"/>
  </p:clrMapOvr>
</p:sld>
</file>