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28f1f0b72b4c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048b80fe604a99"/>
  </p:sldMasterIdLst>
  <p:sldIdLst>
    <p:sldId xmlns:r="http://schemas.openxmlformats.org/officeDocument/2006/relationships" id="256" r:id="R40924fb4159f490a"/>
    <p:sldId xmlns:r="http://schemas.openxmlformats.org/officeDocument/2006/relationships" id="257" r:id="R2e261c28879d4fff"/>
    <p:sldId xmlns:r="http://schemas.openxmlformats.org/officeDocument/2006/relationships" id="258" r:id="Ra8fff0e416e74b82"/>
    <p:sldId xmlns:r="http://schemas.openxmlformats.org/officeDocument/2006/relationships" id="259" r:id="R6a6b8fb830a443ee"/>
    <p:sldId xmlns:r="http://schemas.openxmlformats.org/officeDocument/2006/relationships" id="260" r:id="R834f34566ed949ae"/>
    <p:sldId xmlns:r="http://schemas.openxmlformats.org/officeDocument/2006/relationships" id="261" r:id="R05ad79d1bb5e4c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048b80fe604a99" /><Relationship Type="http://schemas.openxmlformats.org/officeDocument/2006/relationships/slide" Target="/ppt/slides/slide1.xml" Id="R40924fb4159f490a" /><Relationship Type="http://schemas.openxmlformats.org/officeDocument/2006/relationships/slide" Target="/ppt/slides/slide2.xml" Id="R2e261c28879d4fff" /><Relationship Type="http://schemas.openxmlformats.org/officeDocument/2006/relationships/slide" Target="/ppt/slides/slide3.xml" Id="Ra8fff0e416e74b82" /><Relationship Type="http://schemas.openxmlformats.org/officeDocument/2006/relationships/slide" Target="/ppt/slides/slide4.xml" Id="R6a6b8fb830a443ee" /><Relationship Type="http://schemas.openxmlformats.org/officeDocument/2006/relationships/slide" Target="/ppt/slides/slide5.xml" Id="R834f34566ed949ae" /><Relationship Type="http://schemas.openxmlformats.org/officeDocument/2006/relationships/slide" Target="/ppt/slides/slide6.xml" Id="R05ad79d1bb5e4c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1b5ff8ef6f44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e6d38131743de" /><Relationship Type="http://schemas.openxmlformats.org/officeDocument/2006/relationships/theme" Target="/ppt/slideMasters/theme/theme1.xml" Id="Rf95009c9479845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5e6d38131743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118f297dc47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023d5261d4a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17a0ba2c24e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a00e59cca48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f0902e6a747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fca9e07654c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362 629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891 602 952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 AS</a:t>
            </a:r>
          </a:p>
        </p:txBody>
      </p:sp>
    </p:spTree>
  </p:cSld>
  <p:clrMapOvr>
    <a:masterClrMapping xmlns:a="http://schemas.openxmlformats.org/drawingml/2006/main"/>
  </p:clrMapOvr>
</p:sld>
</file>