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629ab183e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17b93680a4ab9"/>
  </p:sldMasterIdLst>
  <p:sldIdLst>
    <p:sldId xmlns:r="http://schemas.openxmlformats.org/officeDocument/2006/relationships" id="256" r:id="Rc6321a90b4da4013"/>
    <p:sldId xmlns:r="http://schemas.openxmlformats.org/officeDocument/2006/relationships" id="257" r:id="R9ec11b1e77c443cc"/>
    <p:sldId xmlns:r="http://schemas.openxmlformats.org/officeDocument/2006/relationships" id="258" r:id="R57205c16dd6a49c9"/>
    <p:sldId xmlns:r="http://schemas.openxmlformats.org/officeDocument/2006/relationships" id="259" r:id="R596e081e2a4a4082"/>
    <p:sldId xmlns:r="http://schemas.openxmlformats.org/officeDocument/2006/relationships" id="260" r:id="R65f084c77f7d4d14"/>
    <p:sldId xmlns:r="http://schemas.openxmlformats.org/officeDocument/2006/relationships" id="261" r:id="R2d9e84a4d370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17b93680a4ab9" /><Relationship Type="http://schemas.openxmlformats.org/officeDocument/2006/relationships/slide" Target="/ppt/slides/slide1.xml" Id="Rc6321a90b4da4013" /><Relationship Type="http://schemas.openxmlformats.org/officeDocument/2006/relationships/slide" Target="/ppt/slides/slide2.xml" Id="R9ec11b1e77c443cc" /><Relationship Type="http://schemas.openxmlformats.org/officeDocument/2006/relationships/slide" Target="/ppt/slides/slide3.xml" Id="R57205c16dd6a49c9" /><Relationship Type="http://schemas.openxmlformats.org/officeDocument/2006/relationships/slide" Target="/ppt/slides/slide4.xml" Id="R596e081e2a4a4082" /><Relationship Type="http://schemas.openxmlformats.org/officeDocument/2006/relationships/slide" Target="/ppt/slides/slide5.xml" Id="R65f084c77f7d4d14" /><Relationship Type="http://schemas.openxmlformats.org/officeDocument/2006/relationships/slide" Target="/ppt/slides/slide6.xml" Id="R2d9e84a4d370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76565b62f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a88fa24cd4b38" /><Relationship Type="http://schemas.openxmlformats.org/officeDocument/2006/relationships/theme" Target="/ppt/slideMasters/theme/theme1.xml" Id="R419fbca421984a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a88fa24cd4b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f37621f14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905bd3f85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9bc048e7f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a67286b0e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43eb34ed7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0c795613b44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KARL MYHRE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KARL MYHRE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VALVATNE MYHRE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VALVATNE MYHRE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Meiselen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stig@panelbygg.no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891 594 712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INVEST AS</a:t>
            </a:r>
          </a:p>
        </p:txBody>
      </p:sp>
    </p:spTree>
  </p:cSld>
  <p:clrMapOvr>
    <a:masterClrMapping xmlns:a="http://schemas.openxmlformats.org/drawingml/2006/main"/>
  </p:clrMapOvr>
</p:sld>
</file>