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2d59ee51cf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debbc61b6d401d"/>
  </p:sldMasterIdLst>
  <p:sldIdLst>
    <p:sldId xmlns:r="http://schemas.openxmlformats.org/officeDocument/2006/relationships" id="256" r:id="Rbfe20cd5322c4d0c"/>
    <p:sldId xmlns:r="http://schemas.openxmlformats.org/officeDocument/2006/relationships" id="257" r:id="Ra9cbb1dd06ee47be"/>
    <p:sldId xmlns:r="http://schemas.openxmlformats.org/officeDocument/2006/relationships" id="258" r:id="Rb7e16f3c06b34902"/>
    <p:sldId xmlns:r="http://schemas.openxmlformats.org/officeDocument/2006/relationships" id="259" r:id="Rff2ee7755b65409f"/>
    <p:sldId xmlns:r="http://schemas.openxmlformats.org/officeDocument/2006/relationships" id="260" r:id="Raa51db75a90a4590"/>
    <p:sldId xmlns:r="http://schemas.openxmlformats.org/officeDocument/2006/relationships" id="261" r:id="R29f8af3a1aa54465"/>
    <p:sldId xmlns:r="http://schemas.openxmlformats.org/officeDocument/2006/relationships" id="262" r:id="R346a2fa90a744c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ebbc61b6d401d" /><Relationship Type="http://schemas.openxmlformats.org/officeDocument/2006/relationships/slide" Target="/ppt/slides/slide1.xml" Id="Rbfe20cd5322c4d0c" /><Relationship Type="http://schemas.openxmlformats.org/officeDocument/2006/relationships/slide" Target="/ppt/slides/slide2.xml" Id="Ra9cbb1dd06ee47be" /><Relationship Type="http://schemas.openxmlformats.org/officeDocument/2006/relationships/slide" Target="/ppt/slides/slide3.xml" Id="Rb7e16f3c06b34902" /><Relationship Type="http://schemas.openxmlformats.org/officeDocument/2006/relationships/slide" Target="/ppt/slides/slide4.xml" Id="Rff2ee7755b65409f" /><Relationship Type="http://schemas.openxmlformats.org/officeDocument/2006/relationships/slide" Target="/ppt/slides/slide5.xml" Id="Raa51db75a90a4590" /><Relationship Type="http://schemas.openxmlformats.org/officeDocument/2006/relationships/slide" Target="/ppt/slides/slide6.xml" Id="R29f8af3a1aa54465" /><Relationship Type="http://schemas.openxmlformats.org/officeDocument/2006/relationships/slide" Target="/ppt/slides/slide7.xml" Id="R346a2fa90a744c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6c4008b3f4c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f8c27aaaa4a99" /><Relationship Type="http://schemas.openxmlformats.org/officeDocument/2006/relationships/theme" Target="/ppt/slideMasters/theme/theme1.xml" Id="Rffa075b8e1ec44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cf8c27aaaa4a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7385e1f1e40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b5a6bc2484f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b6ec9105e40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66be20de04c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3c8b9d6ec44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28e09ba804b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d054766aa42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SÆTHE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SÆTHE HOLDING AS ble etablert [år] og holder til i Skatval.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3 686 491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3 689 787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ODD-EMIL SÆTHE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Odd-Emil Sæthe, Velvangsvegen 256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7510 Skatval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891 536 062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SÆTHE HOLDING AS</a:t>
            </a:r>
          </a:p>
        </p:txBody>
      </p:sp>
    </p:spTree>
  </p:cSld>
  <p:clrMapOvr>
    <a:masterClrMapping xmlns:a="http://schemas.openxmlformats.org/drawingml/2006/main"/>
  </p:clrMapOvr>
</p:sld>
</file>