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b8f33ffc1543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79fc6fa3ad421c"/>
  </p:sldMasterIdLst>
  <p:sldIdLst>
    <p:sldId xmlns:r="http://schemas.openxmlformats.org/officeDocument/2006/relationships" id="256" r:id="Rdcd378243d834962"/>
    <p:sldId xmlns:r="http://schemas.openxmlformats.org/officeDocument/2006/relationships" id="257" r:id="Rdceb289d3c44438d"/>
    <p:sldId xmlns:r="http://schemas.openxmlformats.org/officeDocument/2006/relationships" id="258" r:id="Rc047c005f17045c5"/>
    <p:sldId xmlns:r="http://schemas.openxmlformats.org/officeDocument/2006/relationships" id="259" r:id="Ra07220dec2b04e3e"/>
    <p:sldId xmlns:r="http://schemas.openxmlformats.org/officeDocument/2006/relationships" id="260" r:id="Re607244d15e44a30"/>
    <p:sldId xmlns:r="http://schemas.openxmlformats.org/officeDocument/2006/relationships" id="261" r:id="R0098257666ca472d"/>
    <p:sldId xmlns:r="http://schemas.openxmlformats.org/officeDocument/2006/relationships" id="262" r:id="R5b66b2e5ebdc47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79fc6fa3ad421c" /><Relationship Type="http://schemas.openxmlformats.org/officeDocument/2006/relationships/slide" Target="/ppt/slides/slide1.xml" Id="Rdcd378243d834962" /><Relationship Type="http://schemas.openxmlformats.org/officeDocument/2006/relationships/slide" Target="/ppt/slides/slide2.xml" Id="Rdceb289d3c44438d" /><Relationship Type="http://schemas.openxmlformats.org/officeDocument/2006/relationships/slide" Target="/ppt/slides/slide3.xml" Id="Rc047c005f17045c5" /><Relationship Type="http://schemas.openxmlformats.org/officeDocument/2006/relationships/slide" Target="/ppt/slides/slide4.xml" Id="Ra07220dec2b04e3e" /><Relationship Type="http://schemas.openxmlformats.org/officeDocument/2006/relationships/slide" Target="/ppt/slides/slide5.xml" Id="Re607244d15e44a30" /><Relationship Type="http://schemas.openxmlformats.org/officeDocument/2006/relationships/slide" Target="/ppt/slides/slide6.xml" Id="R0098257666ca472d" /><Relationship Type="http://schemas.openxmlformats.org/officeDocument/2006/relationships/slide" Target="/ppt/slides/slide7.xml" Id="R5b66b2e5ebdc47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b6ec9d61146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30d69b6bb4483" /><Relationship Type="http://schemas.openxmlformats.org/officeDocument/2006/relationships/theme" Target="/ppt/slideMasters/theme/theme1.xml" Id="R637f2ca671c147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a30d69b6bb44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5918bc9e144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749705b9242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c66af452644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cce3f99ad48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53ca7fcc04f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7c7c4453a4f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20b9ec58542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STEGG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STEGG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443 779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−27 968 863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−31 780 938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27 039 379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107 541 136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LOEWE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FERDINAND WESTYE EGEBERG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GUNNAR HESBØL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891 513 402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STEGG EIENDOM AS</a:t>
            </a:r>
          </a:p>
        </p:txBody>
      </p:sp>
    </p:spTree>
  </p:cSld>
  <p:clrMapOvr>
    <a:masterClrMapping xmlns:a="http://schemas.openxmlformats.org/drawingml/2006/main"/>
  </p:clrMapOvr>
</p:sld>
</file>