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33fcc67b574b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d215d25e0f47b0"/>
  </p:sldMasterIdLst>
  <p:sldIdLst>
    <p:sldId xmlns:r="http://schemas.openxmlformats.org/officeDocument/2006/relationships" id="256" r:id="R2277e17fae484923"/>
    <p:sldId xmlns:r="http://schemas.openxmlformats.org/officeDocument/2006/relationships" id="257" r:id="Ra950418e2ead40be"/>
    <p:sldId xmlns:r="http://schemas.openxmlformats.org/officeDocument/2006/relationships" id="258" r:id="R66d8af480bd54c4d"/>
    <p:sldId xmlns:r="http://schemas.openxmlformats.org/officeDocument/2006/relationships" id="259" r:id="Rb7bec54a09e34a4f"/>
    <p:sldId xmlns:r="http://schemas.openxmlformats.org/officeDocument/2006/relationships" id="260" r:id="R6198c9f5170742fb"/>
    <p:sldId xmlns:r="http://schemas.openxmlformats.org/officeDocument/2006/relationships" id="261" r:id="Rdb2cf17c90e24dae"/>
    <p:sldId xmlns:r="http://schemas.openxmlformats.org/officeDocument/2006/relationships" id="262" r:id="R1eec85b05d404b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d215d25e0f47b0" /><Relationship Type="http://schemas.openxmlformats.org/officeDocument/2006/relationships/slide" Target="/ppt/slides/slide1.xml" Id="R2277e17fae484923" /><Relationship Type="http://schemas.openxmlformats.org/officeDocument/2006/relationships/slide" Target="/ppt/slides/slide2.xml" Id="Ra950418e2ead40be" /><Relationship Type="http://schemas.openxmlformats.org/officeDocument/2006/relationships/slide" Target="/ppt/slides/slide3.xml" Id="R66d8af480bd54c4d" /><Relationship Type="http://schemas.openxmlformats.org/officeDocument/2006/relationships/slide" Target="/ppt/slides/slide4.xml" Id="Rb7bec54a09e34a4f" /><Relationship Type="http://schemas.openxmlformats.org/officeDocument/2006/relationships/slide" Target="/ppt/slides/slide5.xml" Id="R6198c9f5170742fb" /><Relationship Type="http://schemas.openxmlformats.org/officeDocument/2006/relationships/slide" Target="/ppt/slides/slide6.xml" Id="Rdb2cf17c90e24dae" /><Relationship Type="http://schemas.openxmlformats.org/officeDocument/2006/relationships/slide" Target="/ppt/slides/slide7.xml" Id="R1eec85b05d404b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a7261594474a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3a4da81d04d66" /><Relationship Type="http://schemas.openxmlformats.org/officeDocument/2006/relationships/theme" Target="/ppt/slideMasters/theme/theme1.xml" Id="Rf9216fd7714348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e3a4da81d04d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1771278794d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e1738faed4d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13d2d1acf46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08795123444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37afa374f4e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8ae07e4964f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3ebbd21944a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RAMNKLOA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RAMNKLOA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RAMNKLOA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RAMNKLOA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RAMNKLOA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RAMNKLOA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112 323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1 093 741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RAMNKLOA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TROND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RAMNKLOA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Ramnkloa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8406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ramnkloa@vkbb.no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891 502 532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RAMNKLOA AS</a:t>
            </a:r>
          </a:p>
        </p:txBody>
      </p:sp>
    </p:spTree>
  </p:cSld>
  <p:clrMapOvr>
    <a:masterClrMapping xmlns:a="http://schemas.openxmlformats.org/drawingml/2006/main"/>
  </p:clrMapOvr>
</p:sld>
</file>