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378192f1c42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662900a8b461f"/>
  </p:sldMasterIdLst>
  <p:sldIdLst>
    <p:sldId xmlns:r="http://schemas.openxmlformats.org/officeDocument/2006/relationships" id="256" r:id="R77f23d4da86f4606"/>
    <p:sldId xmlns:r="http://schemas.openxmlformats.org/officeDocument/2006/relationships" id="257" r:id="Rb5a9759af9de462a"/>
    <p:sldId xmlns:r="http://schemas.openxmlformats.org/officeDocument/2006/relationships" id="258" r:id="Red7b03fbad0d41a6"/>
    <p:sldId xmlns:r="http://schemas.openxmlformats.org/officeDocument/2006/relationships" id="259" r:id="R36226cf49bf94d2f"/>
    <p:sldId xmlns:r="http://schemas.openxmlformats.org/officeDocument/2006/relationships" id="260" r:id="Rc61767af5b9944bf"/>
    <p:sldId xmlns:r="http://schemas.openxmlformats.org/officeDocument/2006/relationships" id="261" r:id="Ra4a7414dc74a49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662900a8b461f" /><Relationship Type="http://schemas.openxmlformats.org/officeDocument/2006/relationships/slide" Target="/ppt/slides/slide1.xml" Id="R77f23d4da86f4606" /><Relationship Type="http://schemas.openxmlformats.org/officeDocument/2006/relationships/slide" Target="/ppt/slides/slide2.xml" Id="Rb5a9759af9de462a" /><Relationship Type="http://schemas.openxmlformats.org/officeDocument/2006/relationships/slide" Target="/ppt/slides/slide3.xml" Id="Red7b03fbad0d41a6" /><Relationship Type="http://schemas.openxmlformats.org/officeDocument/2006/relationships/slide" Target="/ppt/slides/slide4.xml" Id="R36226cf49bf94d2f" /><Relationship Type="http://schemas.openxmlformats.org/officeDocument/2006/relationships/slide" Target="/ppt/slides/slide5.xml" Id="Rc61767af5b9944bf" /><Relationship Type="http://schemas.openxmlformats.org/officeDocument/2006/relationships/slide" Target="/ppt/slides/slide6.xml" Id="Ra4a7414dc74a49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cde0f08e44b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48622abbb4fc1" /><Relationship Type="http://schemas.openxmlformats.org/officeDocument/2006/relationships/theme" Target="/ppt/slideMasters/theme/theme1.xml" Id="R0d7d20d5532e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548622abbb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e450c952644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2ac7ac2ff4b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31a0c799f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b7ab6b8b1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f2b102c448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bff1ee4c1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VANEBU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VANEBU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VANEBU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VANEBU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VANEBU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VANEBU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891 492 782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VANEBU AS</a:t>
            </a:r>
          </a:p>
        </p:txBody>
      </p:sp>
    </p:spTree>
  </p:cSld>
  <p:clrMapOvr>
    <a:masterClrMapping xmlns:a="http://schemas.openxmlformats.org/drawingml/2006/main"/>
  </p:clrMapOvr>
</p:sld>
</file>