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acb0638fc04e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6c37d0c0754112"/>
  </p:sldMasterIdLst>
  <p:sldIdLst>
    <p:sldId xmlns:r="http://schemas.openxmlformats.org/officeDocument/2006/relationships" id="256" r:id="Rfeddb19630284969"/>
    <p:sldId xmlns:r="http://schemas.openxmlformats.org/officeDocument/2006/relationships" id="257" r:id="R11c9e0f9bb8e44ce"/>
    <p:sldId xmlns:r="http://schemas.openxmlformats.org/officeDocument/2006/relationships" id="258" r:id="Rdcdcfb3592284fb3"/>
    <p:sldId xmlns:r="http://schemas.openxmlformats.org/officeDocument/2006/relationships" id="259" r:id="Rae82327269694190"/>
    <p:sldId xmlns:r="http://schemas.openxmlformats.org/officeDocument/2006/relationships" id="260" r:id="Rebbef4bfa3c04faa"/>
    <p:sldId xmlns:r="http://schemas.openxmlformats.org/officeDocument/2006/relationships" id="261" r:id="Rb917628e56634db8"/>
    <p:sldId xmlns:r="http://schemas.openxmlformats.org/officeDocument/2006/relationships" id="262" r:id="R447d2eea9d9a4f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6c37d0c0754112" /><Relationship Type="http://schemas.openxmlformats.org/officeDocument/2006/relationships/slide" Target="/ppt/slides/slide1.xml" Id="Rfeddb19630284969" /><Relationship Type="http://schemas.openxmlformats.org/officeDocument/2006/relationships/slide" Target="/ppt/slides/slide2.xml" Id="R11c9e0f9bb8e44ce" /><Relationship Type="http://schemas.openxmlformats.org/officeDocument/2006/relationships/slide" Target="/ppt/slides/slide3.xml" Id="Rdcdcfb3592284fb3" /><Relationship Type="http://schemas.openxmlformats.org/officeDocument/2006/relationships/slide" Target="/ppt/slides/slide4.xml" Id="Rae82327269694190" /><Relationship Type="http://schemas.openxmlformats.org/officeDocument/2006/relationships/slide" Target="/ppt/slides/slide5.xml" Id="Rebbef4bfa3c04faa" /><Relationship Type="http://schemas.openxmlformats.org/officeDocument/2006/relationships/slide" Target="/ppt/slides/slide6.xml" Id="Rb917628e56634db8" /><Relationship Type="http://schemas.openxmlformats.org/officeDocument/2006/relationships/slide" Target="/ppt/slides/slide7.xml" Id="R447d2eea9d9a4f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507fb5cf9a4b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feb14c0a9f4594" /><Relationship Type="http://schemas.openxmlformats.org/officeDocument/2006/relationships/theme" Target="/ppt/slideMasters/theme/theme1.xml" Id="R93b05064627c45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feb14c0a9f45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b7c02694534f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967478db44d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0ca393869942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9e4b28531842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b5266c62ab40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951b66e16344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cfcdb366ed45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SALONG HOVENGA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SALONG HOVENGA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SALONG HOVENGA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SALONG HOVENGA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SALONG HOVENGA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SALONG HOVENGA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822 054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745 401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880 695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SALONG HOVENGA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HEIDI LENE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SALONG HOVENGA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Slottsbrugata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3913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55 14 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891 478 372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SALONG HOVENGA AS</a:t>
            </a:r>
          </a:p>
        </p:txBody>
      </p:sp>
    </p:spTree>
  </p:cSld>
  <p:clrMapOvr>
    <a:masterClrMapping xmlns:a="http://schemas.openxmlformats.org/drawingml/2006/main"/>
  </p:clrMapOvr>
</p:sld>
</file>