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f562db7d6541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cb0cf3d97e45c4"/>
  </p:sldMasterIdLst>
  <p:sldIdLst>
    <p:sldId xmlns:r="http://schemas.openxmlformats.org/officeDocument/2006/relationships" id="256" r:id="Rd99e0d2115b34bd9"/>
    <p:sldId xmlns:r="http://schemas.openxmlformats.org/officeDocument/2006/relationships" id="257" r:id="R192d84f04fb84638"/>
    <p:sldId xmlns:r="http://schemas.openxmlformats.org/officeDocument/2006/relationships" id="258" r:id="Rd585641b7fc848ad"/>
    <p:sldId xmlns:r="http://schemas.openxmlformats.org/officeDocument/2006/relationships" id="259" r:id="Raecd0cb380054247"/>
    <p:sldId xmlns:r="http://schemas.openxmlformats.org/officeDocument/2006/relationships" id="260" r:id="R93b09016c31f42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b0cf3d97e45c4" /><Relationship Type="http://schemas.openxmlformats.org/officeDocument/2006/relationships/slide" Target="/ppt/slides/slide1.xml" Id="Rd99e0d2115b34bd9" /><Relationship Type="http://schemas.openxmlformats.org/officeDocument/2006/relationships/slide" Target="/ppt/slides/slide2.xml" Id="R192d84f04fb84638" /><Relationship Type="http://schemas.openxmlformats.org/officeDocument/2006/relationships/slide" Target="/ppt/slides/slide3.xml" Id="Rd585641b7fc848ad" /><Relationship Type="http://schemas.openxmlformats.org/officeDocument/2006/relationships/slide" Target="/ppt/slides/slide4.xml" Id="Raecd0cb380054247" /><Relationship Type="http://schemas.openxmlformats.org/officeDocument/2006/relationships/slide" Target="/ppt/slides/slide5.xml" Id="R93b09016c31f42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5c0420b13b4e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a48918c504156" /><Relationship Type="http://schemas.openxmlformats.org/officeDocument/2006/relationships/theme" Target="/ppt/slideMasters/theme/theme1.xml" Id="R7eb6bab3284745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6a48918c5041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0f70044b748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2045438e746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17b9b816a4f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d262727bf49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df012090843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VIDAR AARVOLD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AARVOLD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VIDAR AARVOLD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AARVOLD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AARVOLD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AARVOLD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891 394 012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AARVOLD AS</a:t>
            </a:r>
          </a:p>
        </p:txBody>
      </p:sp>
    </p:spTree>
  </p:cSld>
  <p:clrMapOvr>
    <a:masterClrMapping xmlns:a="http://schemas.openxmlformats.org/drawingml/2006/main"/>
  </p:clrMapOvr>
</p:sld>
</file>