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92f9fcdfb746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dc327c50dd4733"/>
  </p:sldMasterIdLst>
  <p:sldIdLst>
    <p:sldId xmlns:r="http://schemas.openxmlformats.org/officeDocument/2006/relationships" id="256" r:id="R0d7921e49755497c"/>
    <p:sldId xmlns:r="http://schemas.openxmlformats.org/officeDocument/2006/relationships" id="257" r:id="R9e6d9e991f4f4d42"/>
    <p:sldId xmlns:r="http://schemas.openxmlformats.org/officeDocument/2006/relationships" id="258" r:id="R9983aa8df81643dc"/>
    <p:sldId xmlns:r="http://schemas.openxmlformats.org/officeDocument/2006/relationships" id="259" r:id="R92638c72cba64035"/>
    <p:sldId xmlns:r="http://schemas.openxmlformats.org/officeDocument/2006/relationships" id="260" r:id="R3aedc3a508ed46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dc327c50dd4733" /><Relationship Type="http://schemas.openxmlformats.org/officeDocument/2006/relationships/slide" Target="/ppt/slides/slide1.xml" Id="R0d7921e49755497c" /><Relationship Type="http://schemas.openxmlformats.org/officeDocument/2006/relationships/slide" Target="/ppt/slides/slide2.xml" Id="R9e6d9e991f4f4d42" /><Relationship Type="http://schemas.openxmlformats.org/officeDocument/2006/relationships/slide" Target="/ppt/slides/slide3.xml" Id="R9983aa8df81643dc" /><Relationship Type="http://schemas.openxmlformats.org/officeDocument/2006/relationships/slide" Target="/ppt/slides/slide4.xml" Id="R92638c72cba64035" /><Relationship Type="http://schemas.openxmlformats.org/officeDocument/2006/relationships/slide" Target="/ppt/slides/slide5.xml" Id="R3aedc3a508ed46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a5aa27c0cf4e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971c70e6b4d0c" /><Relationship Type="http://schemas.openxmlformats.org/officeDocument/2006/relationships/theme" Target="/ppt/slideMasters/theme/theme1.xml" Id="R2ffbcfbeacae46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d971c70e6b4d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921a9896744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59803997e41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f634d0e8947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f2bb7d3504d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975726e3c49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MEDIASERVICE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891 358 962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MEDIASERVICE AS</a:t>
            </a:r>
          </a:p>
        </p:txBody>
      </p:sp>
    </p:spTree>
  </p:cSld>
  <p:clrMapOvr>
    <a:masterClrMapping xmlns:a="http://schemas.openxmlformats.org/drawingml/2006/main"/>
  </p:clrMapOvr>
</p:sld>
</file>